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
  </p:notesMasterIdLst>
  <p:handoutMasterIdLst>
    <p:handoutMasterId r:id="rId20"/>
  </p:handoutMasterIdLst>
  <p:sldIdLst>
    <p:sldId id="284" r:id="rId5"/>
    <p:sldId id="293" r:id="rId6"/>
    <p:sldId id="278" r:id="rId7"/>
    <p:sldId id="294" r:id="rId8"/>
    <p:sldId id="295" r:id="rId9"/>
    <p:sldId id="296" r:id="rId10"/>
    <p:sldId id="261" r:id="rId11"/>
    <p:sldId id="273" r:id="rId12"/>
    <p:sldId id="279" r:id="rId13"/>
    <p:sldId id="297" r:id="rId14"/>
    <p:sldId id="265" r:id="rId15"/>
    <p:sldId id="298" r:id="rId16"/>
    <p:sldId id="299" r:id="rId17"/>
    <p:sldId id="282" r:id="rId18"/>
  </p:sldIdLst>
  <p:sldSz cx="12192000" cy="6858000"/>
  <p:notesSz cx="6858000" cy="9144000"/>
  <p:defaultTextStyle>
    <a:defPPr rtl="0">
      <a:defRPr lang="es-ES"/>
    </a:defPPr>
    <a:lvl1pPr marL="0" algn="l" defTabSz="914400" rtl="0" eaLnBrk="1" latinLnBrk="0" hangingPunct="1">
      <a:defRPr lang="es-ES" sz="1800" kern="1200">
        <a:solidFill>
          <a:schemeClr val="tx1"/>
        </a:solidFill>
        <a:latin typeface="+mn-lt"/>
        <a:ea typeface="+mn-ea"/>
        <a:cs typeface="+mn-cs"/>
      </a:defRPr>
    </a:lvl1pPr>
    <a:lvl2pPr marL="457200" algn="l" defTabSz="914400" rtl="0" eaLnBrk="1" latinLnBrk="0" hangingPunct="1">
      <a:defRPr lang="es-ES" sz="1800" kern="1200">
        <a:solidFill>
          <a:schemeClr val="tx1"/>
        </a:solidFill>
        <a:latin typeface="+mn-lt"/>
        <a:ea typeface="+mn-ea"/>
        <a:cs typeface="+mn-cs"/>
      </a:defRPr>
    </a:lvl2pPr>
    <a:lvl3pPr marL="914400" algn="l" defTabSz="914400" rtl="0" eaLnBrk="1" latinLnBrk="0" hangingPunct="1">
      <a:defRPr lang="es-ES" sz="1800" kern="1200">
        <a:solidFill>
          <a:schemeClr val="tx1"/>
        </a:solidFill>
        <a:latin typeface="+mn-lt"/>
        <a:ea typeface="+mn-ea"/>
        <a:cs typeface="+mn-cs"/>
      </a:defRPr>
    </a:lvl3pPr>
    <a:lvl4pPr marL="1371600" algn="l" defTabSz="914400" rtl="0" eaLnBrk="1" latinLnBrk="0" hangingPunct="1">
      <a:defRPr lang="es-ES" sz="1800" kern="1200">
        <a:solidFill>
          <a:schemeClr val="tx1"/>
        </a:solidFill>
        <a:latin typeface="+mn-lt"/>
        <a:ea typeface="+mn-ea"/>
        <a:cs typeface="+mn-cs"/>
      </a:defRPr>
    </a:lvl4pPr>
    <a:lvl5pPr marL="1828800" algn="l" defTabSz="914400" rtl="0" eaLnBrk="1" latinLnBrk="0" hangingPunct="1">
      <a:defRPr lang="es-ES" sz="1800" kern="1200">
        <a:solidFill>
          <a:schemeClr val="tx1"/>
        </a:solidFill>
        <a:latin typeface="+mn-lt"/>
        <a:ea typeface="+mn-ea"/>
        <a:cs typeface="+mn-cs"/>
      </a:defRPr>
    </a:lvl5pPr>
    <a:lvl6pPr marL="2286000" algn="l" defTabSz="914400" rtl="0" eaLnBrk="1" latinLnBrk="0" hangingPunct="1">
      <a:defRPr lang="es-ES" sz="1800" kern="1200">
        <a:solidFill>
          <a:schemeClr val="tx1"/>
        </a:solidFill>
        <a:latin typeface="+mn-lt"/>
        <a:ea typeface="+mn-ea"/>
        <a:cs typeface="+mn-cs"/>
      </a:defRPr>
    </a:lvl6pPr>
    <a:lvl7pPr marL="2743200" algn="l" defTabSz="914400" rtl="0" eaLnBrk="1" latinLnBrk="0" hangingPunct="1">
      <a:defRPr lang="es-ES" sz="1800" kern="1200">
        <a:solidFill>
          <a:schemeClr val="tx1"/>
        </a:solidFill>
        <a:latin typeface="+mn-lt"/>
        <a:ea typeface="+mn-ea"/>
        <a:cs typeface="+mn-cs"/>
      </a:defRPr>
    </a:lvl7pPr>
    <a:lvl8pPr marL="3200400" algn="l" defTabSz="914400" rtl="0" eaLnBrk="1" latinLnBrk="0" hangingPunct="1">
      <a:defRPr lang="es-ES" sz="1800" kern="1200">
        <a:solidFill>
          <a:schemeClr val="tx1"/>
        </a:solidFill>
        <a:latin typeface="+mn-lt"/>
        <a:ea typeface="+mn-ea"/>
        <a:cs typeface="+mn-cs"/>
      </a:defRPr>
    </a:lvl8pPr>
    <a:lvl9pPr marL="3657600" algn="l" defTabSz="914400" rtl="0" eaLnBrk="1" latinLnBrk="0" hangingPunct="1">
      <a:defRPr lang="es-ES"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8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85" autoAdjust="0"/>
    <p:restoredTop sz="94879" autoAdjust="0"/>
  </p:normalViewPr>
  <p:slideViewPr>
    <p:cSldViewPr snapToGrid="0">
      <p:cViewPr varScale="1">
        <p:scale>
          <a:sx n="108" d="100"/>
          <a:sy n="108" d="100"/>
        </p:scale>
        <p:origin x="594" y="96"/>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90" d="100"/>
          <a:sy n="90" d="100"/>
        </p:scale>
        <p:origin x="3024" y="3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s-ES" sz="1200"/>
            </a:lvl1pPr>
          </a:lstStyle>
          <a:p>
            <a:pPr rtl="0"/>
            <a:endParaRPr lang="es-ES"/>
          </a:p>
        </p:txBody>
      </p:sp>
      <p:sp>
        <p:nvSpPr>
          <p:cNvPr id="3" name="Marcador de fecha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es-ES" sz="1200"/>
            </a:lvl1pPr>
          </a:lstStyle>
          <a:p>
            <a:pPr rtl="0"/>
            <a:fld id="{3600ACF4-F671-499E-B3EE-5998AB10BB58}" type="datetime1">
              <a:rPr lang="es-ES" smtClean="0"/>
              <a:t>01/12/2025</a:t>
            </a:fld>
            <a:endParaRPr lang="es-ES" dirty="0"/>
          </a:p>
        </p:txBody>
      </p:sp>
      <p:sp>
        <p:nvSpPr>
          <p:cNvPr id="4" name="Marcador de pie de página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es-ES" sz="1200"/>
            </a:lvl1pPr>
          </a:lstStyle>
          <a:p>
            <a:pPr rtl="0"/>
            <a:endParaRPr lang="es-ES"/>
          </a:p>
        </p:txBody>
      </p:sp>
      <p:sp>
        <p:nvSpPr>
          <p:cNvPr id="5" name="Marcador de número de diapositiva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es-ES" sz="1200"/>
            </a:lvl1pPr>
          </a:lstStyle>
          <a:p>
            <a:pPr rtl="0"/>
            <a:fld id="{EF757874-EF65-4B61-B062-40C932C81294}" type="slidenum">
              <a:rPr lang="es-ES" smtClean="0"/>
              <a:t>‹Nº›</a:t>
            </a:fld>
            <a:endParaRPr lang="es-E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s-ES" sz="1200"/>
            </a:lvl1pPr>
          </a:lstStyle>
          <a:p>
            <a:pPr rtl="0"/>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es-ES" sz="1200"/>
            </a:lvl1pPr>
          </a:lstStyle>
          <a:p>
            <a:pPr rtl="0"/>
            <a:fld id="{ADC0790B-61F2-4298-9492-23FD7E045381}" type="datetime1">
              <a:rPr lang="es-ES" smtClean="0"/>
              <a:t>01/12/2025</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es-ES"/>
            </a:defPPr>
          </a:lstStyle>
          <a:p>
            <a:pPr rtl="0"/>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es-ES"/>
            </a:def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es-ES" sz="1200"/>
            </a:lvl1pPr>
          </a:lstStyle>
          <a:p>
            <a:pPr rtl="0"/>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es-ES" sz="1200"/>
            </a:lvl1pPr>
          </a:lstStyle>
          <a:p>
            <a:pPr rtl="0"/>
            <a:fld id="{55247812-3409-784D-BAE7-ABE53735D59F}" type="slidenum">
              <a:rPr lang="es-ES" smtClean="0"/>
              <a:t>‹Nº›</a:t>
            </a:fld>
            <a:endParaRPr lang="es-E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es-ES" sz="1200" kern="1200">
        <a:solidFill>
          <a:schemeClr val="tx1"/>
        </a:solidFill>
        <a:latin typeface="+mn-lt"/>
        <a:ea typeface="+mn-ea"/>
        <a:cs typeface="+mn-cs"/>
      </a:defRPr>
    </a:lvl1pPr>
    <a:lvl2pPr marL="457200" algn="l" defTabSz="914400" rtl="0" eaLnBrk="1" latinLnBrk="0" hangingPunct="1">
      <a:defRPr lang="es-ES" sz="1200" kern="1200">
        <a:solidFill>
          <a:schemeClr val="tx1"/>
        </a:solidFill>
        <a:latin typeface="+mn-lt"/>
        <a:ea typeface="+mn-ea"/>
        <a:cs typeface="+mn-cs"/>
      </a:defRPr>
    </a:lvl2pPr>
    <a:lvl3pPr marL="914400" algn="l" defTabSz="914400" rtl="0" eaLnBrk="1" latinLnBrk="0" hangingPunct="1">
      <a:defRPr lang="es-ES" sz="1200" kern="1200">
        <a:solidFill>
          <a:schemeClr val="tx1"/>
        </a:solidFill>
        <a:latin typeface="+mn-lt"/>
        <a:ea typeface="+mn-ea"/>
        <a:cs typeface="+mn-cs"/>
      </a:defRPr>
    </a:lvl3pPr>
    <a:lvl4pPr marL="1371600" algn="l" defTabSz="914400" rtl="0" eaLnBrk="1" latinLnBrk="0" hangingPunct="1">
      <a:defRPr lang="es-ES" sz="1200" kern="1200">
        <a:solidFill>
          <a:schemeClr val="tx1"/>
        </a:solidFill>
        <a:latin typeface="+mn-lt"/>
        <a:ea typeface="+mn-ea"/>
        <a:cs typeface="+mn-cs"/>
      </a:defRPr>
    </a:lvl4pPr>
    <a:lvl5pPr marL="1828800" algn="l" defTabSz="914400" rtl="0" eaLnBrk="1" latinLnBrk="0" hangingPunct="1">
      <a:defRPr lang="es-ES" sz="1200" kern="1200">
        <a:solidFill>
          <a:schemeClr val="tx1"/>
        </a:solidFill>
        <a:latin typeface="+mn-lt"/>
        <a:ea typeface="+mn-ea"/>
        <a:cs typeface="+mn-cs"/>
      </a:defRPr>
    </a:lvl5pPr>
    <a:lvl6pPr marL="2286000" algn="l" defTabSz="914400" rtl="0" eaLnBrk="1" latinLnBrk="0" hangingPunct="1">
      <a:defRPr lang="es-ES" sz="1200" kern="1200">
        <a:solidFill>
          <a:schemeClr val="tx1"/>
        </a:solidFill>
        <a:latin typeface="+mn-lt"/>
        <a:ea typeface="+mn-ea"/>
        <a:cs typeface="+mn-cs"/>
      </a:defRPr>
    </a:lvl6pPr>
    <a:lvl7pPr marL="2743200" algn="l" defTabSz="914400" rtl="0" eaLnBrk="1" latinLnBrk="0" hangingPunct="1">
      <a:defRPr lang="es-ES" sz="1200" kern="1200">
        <a:solidFill>
          <a:schemeClr val="tx1"/>
        </a:solidFill>
        <a:latin typeface="+mn-lt"/>
        <a:ea typeface="+mn-ea"/>
        <a:cs typeface="+mn-cs"/>
      </a:defRPr>
    </a:lvl7pPr>
    <a:lvl8pPr marL="3200400" algn="l" defTabSz="914400" rtl="0" eaLnBrk="1" latinLnBrk="0" hangingPunct="1">
      <a:defRPr lang="es-ES" sz="1200" kern="1200">
        <a:solidFill>
          <a:schemeClr val="tx1"/>
        </a:solidFill>
        <a:latin typeface="+mn-lt"/>
        <a:ea typeface="+mn-ea"/>
        <a:cs typeface="+mn-cs"/>
      </a:defRPr>
    </a:lvl8pPr>
    <a:lvl9pPr marL="3657600" algn="l" defTabSz="914400" rtl="0" eaLnBrk="1" latinLnBrk="0" hangingPunct="1">
      <a:defRPr lang="es-ES"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67CDB01-A300-500A-E9FF-5021D5B21649}"/>
              </a:ext>
            </a:extLst>
          </p:cNvPr>
          <p:cNvSpPr>
            <a:spLocks noGrp="1" noRot="1" noChangeAspect="1"/>
          </p:cNvSpPr>
          <p:nvPr>
            <p:ph type="sldImg"/>
          </p:nvPr>
        </p:nvSpPr>
        <p:spPr/>
        <p:txBody>
          <a:bodyPr/>
          <a:lstStyle/>
          <a:p>
            <a:endParaRPr lang="es-CL"/>
          </a:p>
        </p:txBody>
      </p:sp>
      <p:sp>
        <p:nvSpPr>
          <p:cNvPr id="3" name="Marcador de notas 2">
            <a:extLst>
              <a:ext uri="{FF2B5EF4-FFF2-40B4-BE49-F238E27FC236}">
                <a16:creationId xmlns:a16="http://schemas.microsoft.com/office/drawing/2014/main" id="{F3B90371-6E13-9BA6-3274-E7DFC0AA832F}"/>
              </a:ext>
            </a:extLst>
          </p:cNvPr>
          <p:cNvSpPr>
            <a:spLocks noGrp="1"/>
          </p:cNvSpPr>
          <p:nvPr>
            <p:ph type="body" idx="1"/>
          </p:nvPr>
        </p:nvSpPr>
        <p:spPr/>
        <p:txBody>
          <a:bodyPr rtlCol="0"/>
          <a:lstStyle>
            <a:defPPr>
              <a:defRPr lang="es-ES"/>
            </a:defPPr>
          </a:lstStyle>
          <a:p>
            <a:pPr rtl="0"/>
            <a:endParaRPr lang="es-ES" dirty="0"/>
          </a:p>
        </p:txBody>
      </p:sp>
      <p:sp>
        <p:nvSpPr>
          <p:cNvPr id="4" name="Marcador de número de diapositiva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rtlCol="0"/>
          <a:lstStyle>
            <a:defPPr>
              <a:defRPr lang="es-ES"/>
            </a:defPPr>
          </a:lstStyle>
          <a:p>
            <a:pPr rtl="0"/>
            <a:fld id="{55247812-3409-784D-BAE7-ABE53735D59F}" type="slidenum">
              <a:rPr lang="es-ES" smtClean="0"/>
              <a:t>1</a:t>
            </a:fld>
            <a:endParaRPr lang="es-ES"/>
          </a:p>
        </p:txBody>
      </p:sp>
    </p:spTree>
    <p:extLst>
      <p:ext uri="{BB962C8B-B14F-4D97-AF65-F5344CB8AC3E}">
        <p14:creationId xmlns:p14="http://schemas.microsoft.com/office/powerpoint/2010/main" val="2217294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L"/>
          </a:p>
        </p:txBody>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55247812-3409-784D-BAE7-ABE53735D59F}" type="slidenum">
              <a:rPr lang="es-ES" smtClean="0"/>
              <a:t>11</a:t>
            </a:fld>
            <a:endParaRPr lang="es-ES"/>
          </a:p>
        </p:txBody>
      </p:sp>
    </p:spTree>
    <p:extLst>
      <p:ext uri="{BB962C8B-B14F-4D97-AF65-F5344CB8AC3E}">
        <p14:creationId xmlns:p14="http://schemas.microsoft.com/office/powerpoint/2010/main" val="1015613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FE340-E4D5-A8A2-828F-818D2D4E1F6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E80AE76-71B5-ADE3-DE0D-D0545E3ACCD6}"/>
              </a:ext>
            </a:extLst>
          </p:cNvPr>
          <p:cNvSpPr>
            <a:spLocks noGrp="1" noRot="1" noChangeAspect="1"/>
          </p:cNvSpPr>
          <p:nvPr>
            <p:ph type="sldImg"/>
          </p:nvPr>
        </p:nvSpPr>
        <p:spPr/>
        <p:txBody>
          <a:bodyPr/>
          <a:lstStyle/>
          <a:p>
            <a:endParaRPr lang="es-CL"/>
          </a:p>
        </p:txBody>
      </p:sp>
      <p:sp>
        <p:nvSpPr>
          <p:cNvPr id="3" name="Marcador de notas 2">
            <a:extLst>
              <a:ext uri="{FF2B5EF4-FFF2-40B4-BE49-F238E27FC236}">
                <a16:creationId xmlns:a16="http://schemas.microsoft.com/office/drawing/2014/main" id="{7AC692F9-CD54-34F5-3B84-2C80A56A189F}"/>
              </a:ext>
            </a:extLst>
          </p:cNvPr>
          <p:cNvSpPr>
            <a:spLocks noGrp="1"/>
          </p:cNvSpPr>
          <p:nvPr>
            <p:ph type="body" idx="1"/>
          </p:nvPr>
        </p:nvSpPr>
        <p:spPr/>
        <p:txBody>
          <a:bodyPr rtlCol="0"/>
          <a:lstStyle>
            <a:defPPr>
              <a:defRPr lang="es-ES"/>
            </a:defPPr>
          </a:lstStyle>
          <a:p>
            <a:pPr rtl="0"/>
            <a:endParaRPr lang="es-ES" dirty="0"/>
          </a:p>
        </p:txBody>
      </p:sp>
      <p:sp>
        <p:nvSpPr>
          <p:cNvPr id="4" name="Marcador de número de diapositiva 3">
            <a:extLst>
              <a:ext uri="{FF2B5EF4-FFF2-40B4-BE49-F238E27FC236}">
                <a16:creationId xmlns:a16="http://schemas.microsoft.com/office/drawing/2014/main" id="{1476C0C3-B14C-EBAD-CABE-16BD7AAC3605}"/>
              </a:ext>
            </a:extLst>
          </p:cNvPr>
          <p:cNvSpPr>
            <a:spLocks noGrp="1"/>
          </p:cNvSpPr>
          <p:nvPr>
            <p:ph type="sldNum" sz="quarter" idx="5"/>
          </p:nvPr>
        </p:nvSpPr>
        <p:spPr/>
        <p:txBody>
          <a:bodyPr rtlCol="0"/>
          <a:lstStyle>
            <a:defPPr>
              <a:defRPr lang="es-ES"/>
            </a:defPPr>
          </a:lstStyle>
          <a:p>
            <a:pPr rtl="0"/>
            <a:fld id="{55247812-3409-784D-BAE7-ABE53735D59F}" type="slidenum">
              <a:rPr lang="es-ES" smtClean="0"/>
              <a:t>12</a:t>
            </a:fld>
            <a:endParaRPr lang="es-ES"/>
          </a:p>
        </p:txBody>
      </p:sp>
    </p:spTree>
    <p:extLst>
      <p:ext uri="{BB962C8B-B14F-4D97-AF65-F5344CB8AC3E}">
        <p14:creationId xmlns:p14="http://schemas.microsoft.com/office/powerpoint/2010/main" val="4233356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C9B0BB-3232-2DEA-2718-01E72C86B94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4072744-37B5-B03B-FFD4-D07DB6C10DBE}"/>
              </a:ext>
            </a:extLst>
          </p:cNvPr>
          <p:cNvSpPr>
            <a:spLocks noGrp="1" noRot="1" noChangeAspect="1"/>
          </p:cNvSpPr>
          <p:nvPr>
            <p:ph type="sldImg"/>
          </p:nvPr>
        </p:nvSpPr>
        <p:spPr/>
        <p:txBody>
          <a:bodyPr/>
          <a:lstStyle/>
          <a:p>
            <a:endParaRPr lang="es-CL"/>
          </a:p>
        </p:txBody>
      </p:sp>
      <p:sp>
        <p:nvSpPr>
          <p:cNvPr id="3" name="Marcador de notas 2">
            <a:extLst>
              <a:ext uri="{FF2B5EF4-FFF2-40B4-BE49-F238E27FC236}">
                <a16:creationId xmlns:a16="http://schemas.microsoft.com/office/drawing/2014/main" id="{D6242145-DC72-78CF-B642-98A1537589B3}"/>
              </a:ext>
            </a:extLst>
          </p:cNvPr>
          <p:cNvSpPr>
            <a:spLocks noGrp="1"/>
          </p:cNvSpPr>
          <p:nvPr>
            <p:ph type="body" idx="1"/>
          </p:nvPr>
        </p:nvSpPr>
        <p:spPr/>
        <p:txBody>
          <a:bodyPr rtlCol="0"/>
          <a:lstStyle>
            <a:defPPr>
              <a:defRPr lang="es-ES"/>
            </a:defPPr>
          </a:lstStyle>
          <a:p>
            <a:pPr rtl="0"/>
            <a:endParaRPr lang="es-ES" dirty="0"/>
          </a:p>
        </p:txBody>
      </p:sp>
      <p:sp>
        <p:nvSpPr>
          <p:cNvPr id="4" name="Marcador de número de diapositiva 3">
            <a:extLst>
              <a:ext uri="{FF2B5EF4-FFF2-40B4-BE49-F238E27FC236}">
                <a16:creationId xmlns:a16="http://schemas.microsoft.com/office/drawing/2014/main" id="{EA7917A6-9F70-A35C-8492-2D4D367409A5}"/>
              </a:ext>
            </a:extLst>
          </p:cNvPr>
          <p:cNvSpPr>
            <a:spLocks noGrp="1"/>
          </p:cNvSpPr>
          <p:nvPr>
            <p:ph type="sldNum" sz="quarter" idx="5"/>
          </p:nvPr>
        </p:nvSpPr>
        <p:spPr/>
        <p:txBody>
          <a:bodyPr rtlCol="0"/>
          <a:lstStyle>
            <a:defPPr>
              <a:defRPr lang="es-ES"/>
            </a:defPPr>
          </a:lstStyle>
          <a:p>
            <a:pPr rtl="0"/>
            <a:fld id="{55247812-3409-784D-BAE7-ABE53735D59F}" type="slidenum">
              <a:rPr lang="es-ES" smtClean="0"/>
              <a:t>13</a:t>
            </a:fld>
            <a:endParaRPr lang="es-ES"/>
          </a:p>
        </p:txBody>
      </p:sp>
    </p:spTree>
    <p:extLst>
      <p:ext uri="{BB962C8B-B14F-4D97-AF65-F5344CB8AC3E}">
        <p14:creationId xmlns:p14="http://schemas.microsoft.com/office/powerpoint/2010/main" val="1387793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L"/>
          </a:p>
        </p:txBody>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55247812-3409-784D-BAE7-ABE53735D59F}" type="slidenum">
              <a:rPr lang="es-ES" smtClean="0"/>
              <a:t>14</a:t>
            </a:fld>
            <a:endParaRPr lang="es-ES"/>
          </a:p>
        </p:txBody>
      </p:sp>
    </p:spTree>
    <p:extLst>
      <p:ext uri="{BB962C8B-B14F-4D97-AF65-F5344CB8AC3E}">
        <p14:creationId xmlns:p14="http://schemas.microsoft.com/office/powerpoint/2010/main" val="4220596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2761A-4664-ED10-CC3D-79A9A49F336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08A7F06-FD4D-9FF8-F86A-34CBB8071A00}"/>
              </a:ext>
            </a:extLst>
          </p:cNvPr>
          <p:cNvSpPr>
            <a:spLocks noGrp="1" noRot="1" noChangeAspect="1"/>
          </p:cNvSpPr>
          <p:nvPr>
            <p:ph type="sldImg"/>
          </p:nvPr>
        </p:nvSpPr>
        <p:spPr/>
        <p:txBody>
          <a:bodyPr/>
          <a:lstStyle/>
          <a:p>
            <a:endParaRPr lang="es-CL"/>
          </a:p>
        </p:txBody>
      </p:sp>
      <p:sp>
        <p:nvSpPr>
          <p:cNvPr id="3" name="Marcador de notas 2">
            <a:extLst>
              <a:ext uri="{FF2B5EF4-FFF2-40B4-BE49-F238E27FC236}">
                <a16:creationId xmlns:a16="http://schemas.microsoft.com/office/drawing/2014/main" id="{36B3EC11-CD29-061B-7865-AC7C22A58CDC}"/>
              </a:ext>
            </a:extLst>
          </p:cNvPr>
          <p:cNvSpPr>
            <a:spLocks noGrp="1"/>
          </p:cNvSpPr>
          <p:nvPr>
            <p:ph type="body" idx="1"/>
          </p:nvPr>
        </p:nvSpPr>
        <p:spPr/>
        <p:txBody>
          <a:bodyPr rtlCol="0"/>
          <a:lstStyle>
            <a:defPPr>
              <a:defRPr lang="es-ES"/>
            </a:defPPr>
          </a:lstStyle>
          <a:p>
            <a:pPr rtl="0"/>
            <a:endParaRPr lang="es-ES" dirty="0"/>
          </a:p>
        </p:txBody>
      </p:sp>
      <p:sp>
        <p:nvSpPr>
          <p:cNvPr id="4" name="Marcador de número de diapositiva 3">
            <a:extLst>
              <a:ext uri="{FF2B5EF4-FFF2-40B4-BE49-F238E27FC236}">
                <a16:creationId xmlns:a16="http://schemas.microsoft.com/office/drawing/2014/main" id="{FBA4AF70-E996-9E2D-937D-5C0AF0EB0D27}"/>
              </a:ext>
            </a:extLst>
          </p:cNvPr>
          <p:cNvSpPr>
            <a:spLocks noGrp="1"/>
          </p:cNvSpPr>
          <p:nvPr>
            <p:ph type="sldNum" sz="quarter" idx="5"/>
          </p:nvPr>
        </p:nvSpPr>
        <p:spPr/>
        <p:txBody>
          <a:bodyPr rtlCol="0"/>
          <a:lstStyle>
            <a:defPPr>
              <a:defRPr lang="es-ES"/>
            </a:defPPr>
          </a:lstStyle>
          <a:p>
            <a:pPr rtl="0"/>
            <a:fld id="{55247812-3409-784D-BAE7-ABE53735D59F}" type="slidenum">
              <a:rPr lang="es-ES" smtClean="0"/>
              <a:t>2</a:t>
            </a:fld>
            <a:endParaRPr lang="es-ES"/>
          </a:p>
        </p:txBody>
      </p:sp>
    </p:spTree>
    <p:extLst>
      <p:ext uri="{BB962C8B-B14F-4D97-AF65-F5344CB8AC3E}">
        <p14:creationId xmlns:p14="http://schemas.microsoft.com/office/powerpoint/2010/main" val="1405455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L"/>
          </a:p>
        </p:txBody>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55247812-3409-784D-BAE7-ABE53735D59F}" type="slidenum">
              <a:rPr lang="es-ES" smtClean="0"/>
              <a:t>3</a:t>
            </a:fld>
            <a:endParaRPr lang="es-ES"/>
          </a:p>
        </p:txBody>
      </p:sp>
    </p:spTree>
    <p:extLst>
      <p:ext uri="{BB962C8B-B14F-4D97-AF65-F5344CB8AC3E}">
        <p14:creationId xmlns:p14="http://schemas.microsoft.com/office/powerpoint/2010/main" val="854501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2E5E9-AF98-A8D6-5E05-734E5A6AEAA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27445AF-CB1A-992F-00BD-99B890084461}"/>
              </a:ext>
            </a:extLst>
          </p:cNvPr>
          <p:cNvSpPr>
            <a:spLocks noGrp="1" noRot="1" noChangeAspect="1"/>
          </p:cNvSpPr>
          <p:nvPr>
            <p:ph type="sldImg"/>
          </p:nvPr>
        </p:nvSpPr>
        <p:spPr/>
        <p:txBody>
          <a:bodyPr/>
          <a:lstStyle/>
          <a:p>
            <a:endParaRPr lang="es-CL"/>
          </a:p>
        </p:txBody>
      </p:sp>
      <p:sp>
        <p:nvSpPr>
          <p:cNvPr id="3" name="Marcador de notas 2">
            <a:extLst>
              <a:ext uri="{FF2B5EF4-FFF2-40B4-BE49-F238E27FC236}">
                <a16:creationId xmlns:a16="http://schemas.microsoft.com/office/drawing/2014/main" id="{47E20EDE-922E-3861-0072-9CFFF299F014}"/>
              </a:ext>
            </a:extLst>
          </p:cNvPr>
          <p:cNvSpPr>
            <a:spLocks noGrp="1"/>
          </p:cNvSpPr>
          <p:nvPr>
            <p:ph type="body" idx="1"/>
          </p:nvPr>
        </p:nvSpPr>
        <p:spPr/>
        <p:txBody>
          <a:bodyPr rtlCol="0"/>
          <a:lstStyle>
            <a:defPPr>
              <a:defRPr lang="es-ES"/>
            </a:defPPr>
          </a:lstStyle>
          <a:p>
            <a:pPr rtl="0"/>
            <a:endParaRPr lang="es-ES" dirty="0"/>
          </a:p>
        </p:txBody>
      </p:sp>
      <p:sp>
        <p:nvSpPr>
          <p:cNvPr id="4" name="Marcador de número de diapositiva 3">
            <a:extLst>
              <a:ext uri="{FF2B5EF4-FFF2-40B4-BE49-F238E27FC236}">
                <a16:creationId xmlns:a16="http://schemas.microsoft.com/office/drawing/2014/main" id="{673C4E82-4D05-B685-57A2-69CC28F8FFE5}"/>
              </a:ext>
            </a:extLst>
          </p:cNvPr>
          <p:cNvSpPr>
            <a:spLocks noGrp="1"/>
          </p:cNvSpPr>
          <p:nvPr>
            <p:ph type="sldNum" sz="quarter" idx="5"/>
          </p:nvPr>
        </p:nvSpPr>
        <p:spPr/>
        <p:txBody>
          <a:bodyPr rtlCol="0"/>
          <a:lstStyle>
            <a:defPPr>
              <a:defRPr lang="es-ES"/>
            </a:defPPr>
          </a:lstStyle>
          <a:p>
            <a:pPr rtl="0"/>
            <a:fld id="{55247812-3409-784D-BAE7-ABE53735D59F}" type="slidenum">
              <a:rPr lang="es-ES" smtClean="0"/>
              <a:t>4</a:t>
            </a:fld>
            <a:endParaRPr lang="es-ES"/>
          </a:p>
        </p:txBody>
      </p:sp>
    </p:spTree>
    <p:extLst>
      <p:ext uri="{BB962C8B-B14F-4D97-AF65-F5344CB8AC3E}">
        <p14:creationId xmlns:p14="http://schemas.microsoft.com/office/powerpoint/2010/main" val="3136426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05FC5-56D8-290D-2AB3-79B8AA7204B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8B7E232-1A33-7C9D-E743-2A9B9DA1FEBD}"/>
              </a:ext>
            </a:extLst>
          </p:cNvPr>
          <p:cNvSpPr>
            <a:spLocks noGrp="1" noRot="1" noChangeAspect="1"/>
          </p:cNvSpPr>
          <p:nvPr>
            <p:ph type="sldImg"/>
          </p:nvPr>
        </p:nvSpPr>
        <p:spPr/>
        <p:txBody>
          <a:bodyPr/>
          <a:lstStyle/>
          <a:p>
            <a:endParaRPr lang="es-CL"/>
          </a:p>
        </p:txBody>
      </p:sp>
      <p:sp>
        <p:nvSpPr>
          <p:cNvPr id="3" name="Marcador de notas 2">
            <a:extLst>
              <a:ext uri="{FF2B5EF4-FFF2-40B4-BE49-F238E27FC236}">
                <a16:creationId xmlns:a16="http://schemas.microsoft.com/office/drawing/2014/main" id="{948A489E-4346-D193-CD82-84820FA26AAF}"/>
              </a:ext>
            </a:extLst>
          </p:cNvPr>
          <p:cNvSpPr>
            <a:spLocks noGrp="1"/>
          </p:cNvSpPr>
          <p:nvPr>
            <p:ph type="body" idx="1"/>
          </p:nvPr>
        </p:nvSpPr>
        <p:spPr/>
        <p:txBody>
          <a:bodyPr rtlCol="0"/>
          <a:lstStyle>
            <a:defPPr>
              <a:defRPr lang="es-ES"/>
            </a:defPPr>
          </a:lstStyle>
          <a:p>
            <a:pPr rtl="0"/>
            <a:endParaRPr lang="es-ES" dirty="0"/>
          </a:p>
        </p:txBody>
      </p:sp>
      <p:sp>
        <p:nvSpPr>
          <p:cNvPr id="4" name="Marcador de número de diapositiva 3">
            <a:extLst>
              <a:ext uri="{FF2B5EF4-FFF2-40B4-BE49-F238E27FC236}">
                <a16:creationId xmlns:a16="http://schemas.microsoft.com/office/drawing/2014/main" id="{6CD98BB1-971B-0AE1-24B4-145B3CA278FC}"/>
              </a:ext>
            </a:extLst>
          </p:cNvPr>
          <p:cNvSpPr>
            <a:spLocks noGrp="1"/>
          </p:cNvSpPr>
          <p:nvPr>
            <p:ph type="sldNum" sz="quarter" idx="5"/>
          </p:nvPr>
        </p:nvSpPr>
        <p:spPr/>
        <p:txBody>
          <a:bodyPr rtlCol="0"/>
          <a:lstStyle>
            <a:defPPr>
              <a:defRPr lang="es-ES"/>
            </a:defPPr>
          </a:lstStyle>
          <a:p>
            <a:pPr rtl="0"/>
            <a:fld id="{55247812-3409-784D-BAE7-ABE53735D59F}" type="slidenum">
              <a:rPr lang="es-ES" smtClean="0"/>
              <a:t>5</a:t>
            </a:fld>
            <a:endParaRPr lang="es-ES"/>
          </a:p>
        </p:txBody>
      </p:sp>
    </p:spTree>
    <p:extLst>
      <p:ext uri="{BB962C8B-B14F-4D97-AF65-F5344CB8AC3E}">
        <p14:creationId xmlns:p14="http://schemas.microsoft.com/office/powerpoint/2010/main" val="2193964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02BB8-18D2-B976-0AC8-829A734FBB4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88FD530-4AF4-2418-A183-9F6E7533296C}"/>
              </a:ext>
            </a:extLst>
          </p:cNvPr>
          <p:cNvSpPr>
            <a:spLocks noGrp="1" noRot="1" noChangeAspect="1"/>
          </p:cNvSpPr>
          <p:nvPr>
            <p:ph type="sldImg"/>
          </p:nvPr>
        </p:nvSpPr>
        <p:spPr/>
        <p:txBody>
          <a:bodyPr/>
          <a:lstStyle/>
          <a:p>
            <a:endParaRPr lang="es-CL"/>
          </a:p>
        </p:txBody>
      </p:sp>
      <p:sp>
        <p:nvSpPr>
          <p:cNvPr id="3" name="Marcador de notas 2">
            <a:extLst>
              <a:ext uri="{FF2B5EF4-FFF2-40B4-BE49-F238E27FC236}">
                <a16:creationId xmlns:a16="http://schemas.microsoft.com/office/drawing/2014/main" id="{C3D92B40-D4CC-9451-CF90-BABDAA5C4376}"/>
              </a:ext>
            </a:extLst>
          </p:cNvPr>
          <p:cNvSpPr>
            <a:spLocks noGrp="1"/>
          </p:cNvSpPr>
          <p:nvPr>
            <p:ph type="body" idx="1"/>
          </p:nvPr>
        </p:nvSpPr>
        <p:spPr/>
        <p:txBody>
          <a:bodyPr rtlCol="0"/>
          <a:lstStyle>
            <a:defPPr>
              <a:defRPr lang="es-ES"/>
            </a:defPPr>
          </a:lstStyle>
          <a:p>
            <a:pPr rtl="0"/>
            <a:endParaRPr lang="es-ES" dirty="0"/>
          </a:p>
        </p:txBody>
      </p:sp>
      <p:sp>
        <p:nvSpPr>
          <p:cNvPr id="4" name="Marcador de número de diapositiva 3">
            <a:extLst>
              <a:ext uri="{FF2B5EF4-FFF2-40B4-BE49-F238E27FC236}">
                <a16:creationId xmlns:a16="http://schemas.microsoft.com/office/drawing/2014/main" id="{16455A57-4E5D-6473-7C9D-EBCCD6D7C2A0}"/>
              </a:ext>
            </a:extLst>
          </p:cNvPr>
          <p:cNvSpPr>
            <a:spLocks noGrp="1"/>
          </p:cNvSpPr>
          <p:nvPr>
            <p:ph type="sldNum" sz="quarter" idx="5"/>
          </p:nvPr>
        </p:nvSpPr>
        <p:spPr/>
        <p:txBody>
          <a:bodyPr rtlCol="0"/>
          <a:lstStyle>
            <a:defPPr>
              <a:defRPr lang="es-ES"/>
            </a:defPPr>
          </a:lstStyle>
          <a:p>
            <a:pPr rtl="0"/>
            <a:fld id="{55247812-3409-784D-BAE7-ABE53735D59F}" type="slidenum">
              <a:rPr lang="es-ES" smtClean="0"/>
              <a:t>6</a:t>
            </a:fld>
            <a:endParaRPr lang="es-ES"/>
          </a:p>
        </p:txBody>
      </p:sp>
    </p:spTree>
    <p:extLst>
      <p:ext uri="{BB962C8B-B14F-4D97-AF65-F5344CB8AC3E}">
        <p14:creationId xmlns:p14="http://schemas.microsoft.com/office/powerpoint/2010/main" val="2049775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L"/>
          </a:p>
        </p:txBody>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55247812-3409-784D-BAE7-ABE53735D59F}" type="slidenum">
              <a:rPr lang="es-ES" smtClean="0"/>
              <a:t>7</a:t>
            </a:fld>
            <a:endParaRPr lang="es-ES"/>
          </a:p>
        </p:txBody>
      </p:sp>
    </p:spTree>
    <p:extLst>
      <p:ext uri="{BB962C8B-B14F-4D97-AF65-F5344CB8AC3E}">
        <p14:creationId xmlns:p14="http://schemas.microsoft.com/office/powerpoint/2010/main" val="838339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L"/>
          </a:p>
        </p:txBody>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55247812-3409-784D-BAE7-ABE53735D59F}" type="slidenum">
              <a:rPr lang="es-ES" smtClean="0"/>
              <a:t>8</a:t>
            </a:fld>
            <a:endParaRPr lang="es-ES"/>
          </a:p>
        </p:txBody>
      </p:sp>
    </p:spTree>
    <p:extLst>
      <p:ext uri="{BB962C8B-B14F-4D97-AF65-F5344CB8AC3E}">
        <p14:creationId xmlns:p14="http://schemas.microsoft.com/office/powerpoint/2010/main" val="3155431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L"/>
          </a:p>
        </p:txBody>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55247812-3409-784D-BAE7-ABE53735D59F}" type="slidenum">
              <a:rPr lang="es-ES" smtClean="0"/>
              <a:t>9</a:t>
            </a:fld>
            <a:endParaRPr lang="es-ES"/>
          </a:p>
        </p:txBody>
      </p:sp>
    </p:spTree>
    <p:extLst>
      <p:ext uri="{BB962C8B-B14F-4D97-AF65-F5344CB8AC3E}">
        <p14:creationId xmlns:p14="http://schemas.microsoft.com/office/powerpoint/2010/main" val="27937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olo el título">
    <p:bg>
      <p:bgPr>
        <a:solidFill>
          <a:schemeClr val="tx1"/>
        </a:solidFill>
        <a:effectLst/>
      </p:bgPr>
    </p:bg>
    <p:spTree>
      <p:nvGrpSpPr>
        <p:cNvPr id="1" name=""/>
        <p:cNvGrpSpPr/>
        <p:nvPr/>
      </p:nvGrpSpPr>
      <p:grpSpPr>
        <a:xfrm>
          <a:off x="0" y="0"/>
          <a:ext cx="0" cy="0"/>
          <a:chOff x="0" y="0"/>
          <a:chExt cx="0" cy="0"/>
        </a:xfrm>
      </p:grpSpPr>
      <p:sp>
        <p:nvSpPr>
          <p:cNvPr id="7" name="Marcador de posición de imagen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rtlCol="0">
            <a:normAutofit/>
          </a:bodyPr>
          <a:lstStyle>
            <a:lvl1pPr marL="0" indent="0" algn="ctr">
              <a:buNone/>
              <a:defRPr lang="es-ES" sz="2000">
                <a:solidFill>
                  <a:schemeClr val="bg1"/>
                </a:solidFill>
              </a:defRPr>
            </a:lvl1pPr>
          </a:lstStyle>
          <a:p>
            <a:pPr rtl="0"/>
            <a:r>
              <a:rPr lang="es-ES"/>
              <a:t>Haga clic en el icono para agregar una imagen</a:t>
            </a:r>
            <a:endParaRPr lang="es-ES" dirty="0"/>
          </a:p>
        </p:txBody>
      </p:sp>
      <p:sp>
        <p:nvSpPr>
          <p:cNvPr id="6" name="Título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rtlCol="0" anchor="ctr" anchorCtr="0">
            <a:noAutofit/>
          </a:bodyPr>
          <a:lstStyle>
            <a:lvl1pPr algn="ctr">
              <a:defRPr lang="es-ES" sz="4800">
                <a:solidFill>
                  <a:schemeClr val="bg1"/>
                </a:solidFill>
              </a:defRPr>
            </a:lvl1pPr>
          </a:lstStyle>
          <a:p>
            <a:pPr rtl="0"/>
            <a:r>
              <a:rPr lang="es-ES"/>
              <a:t>Haga clic para agregar un título</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os contenidos 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rtlCol="0" anchor="ctr" anchorCtr="0">
            <a:noAutofit/>
          </a:bodyPr>
          <a:lstStyle>
            <a:lvl1pPr algn="ctr">
              <a:defRPr lang="es-ES" sz="3200"/>
            </a:lvl1pPr>
          </a:lstStyle>
          <a:p>
            <a:pPr rtl="0"/>
            <a:r>
              <a:rPr lang="es-ES"/>
              <a:t>Haga clic para agregar un título</a:t>
            </a:r>
          </a:p>
        </p:txBody>
      </p:sp>
      <p:sp>
        <p:nvSpPr>
          <p:cNvPr id="8" name="Marcador de contenido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rtlCol="0">
            <a:normAutofit/>
          </a:bodyPr>
          <a:lstStyle>
            <a:lvl1pPr marL="0" indent="0">
              <a:lnSpc>
                <a:spcPct val="150000"/>
              </a:lnSpc>
              <a:spcBef>
                <a:spcPts val="1000"/>
              </a:spcBef>
              <a:spcAft>
                <a:spcPts val="0"/>
              </a:spcAft>
              <a:buClr>
                <a:schemeClr val="accent2"/>
              </a:buClr>
              <a:buFont typeface="Wingdings" panose="05000000000000000000" pitchFamily="2" charset="2"/>
              <a:buNone/>
              <a:defRPr lang="es-ES" sz="1800">
                <a:latin typeface="+mn-lt"/>
              </a:defRPr>
            </a:lvl1pPr>
            <a:lvl2pPr marL="0" indent="-228600">
              <a:spcBef>
                <a:spcPts val="1000"/>
              </a:spcBef>
              <a:spcAft>
                <a:spcPts val="1000"/>
              </a:spcAft>
              <a:buClr>
                <a:schemeClr val="accent2"/>
              </a:buClr>
              <a:buFont typeface="Wingdings" panose="05000000000000000000" pitchFamily="2" charset="2"/>
              <a:buChar char="§"/>
              <a:defRPr lang="es-ES" sz="1800">
                <a:latin typeface="+mn-lt"/>
              </a:defRPr>
            </a:lvl2pPr>
            <a:lvl3pPr marL="457200" indent="-228600">
              <a:spcBef>
                <a:spcPts val="1000"/>
              </a:spcBef>
              <a:spcAft>
                <a:spcPts val="1000"/>
              </a:spcAft>
              <a:buClr>
                <a:schemeClr val="accent2"/>
              </a:buClr>
              <a:buFont typeface="Wingdings" panose="05000000000000000000" pitchFamily="2" charset="2"/>
              <a:buChar char="§"/>
              <a:defRPr lang="es-ES" sz="1800">
                <a:latin typeface="+mn-lt"/>
              </a:defRPr>
            </a:lvl3pPr>
            <a:lvl4pPr marL="685800" indent="-228600">
              <a:spcBef>
                <a:spcPts val="1000"/>
              </a:spcBef>
              <a:spcAft>
                <a:spcPts val="1000"/>
              </a:spcAft>
              <a:buClr>
                <a:schemeClr val="accent2"/>
              </a:buClr>
              <a:buFont typeface="Wingdings" panose="05000000000000000000" pitchFamily="2" charset="2"/>
              <a:buChar char="§"/>
              <a:defRPr lang="es-ES" sz="1800">
                <a:latin typeface="+mn-lt"/>
              </a:defRPr>
            </a:lvl4pPr>
            <a:lvl5pPr marL="914400" indent="-228600">
              <a:spcBef>
                <a:spcPts val="1000"/>
              </a:spcBef>
              <a:spcAft>
                <a:spcPts val="1000"/>
              </a:spcAft>
              <a:buClr>
                <a:schemeClr val="accent2"/>
              </a:buClr>
              <a:buFont typeface="Wingdings" panose="05000000000000000000" pitchFamily="2" charset="2"/>
              <a:buChar char="§"/>
              <a:defRPr lang="es-ES" sz="1800">
                <a:latin typeface="+mn-lt"/>
              </a:defRPr>
            </a:lvl5pPr>
          </a:lstStyle>
          <a:p>
            <a:pPr lvl="0" rtl="0"/>
            <a:r>
              <a:rPr lang="es-ES"/>
              <a:t>Haga clic para agregar texto</a:t>
            </a:r>
          </a:p>
          <a:p>
            <a:pPr lvl="1" rtl="0"/>
            <a:r>
              <a:rPr lang="es-ES"/>
              <a:t>Segundo nivel</a:t>
            </a:r>
          </a:p>
          <a:p>
            <a:pPr lvl="2" rtl="0"/>
            <a:r>
              <a:rPr lang="es-ES"/>
              <a:t>Tercer nivel</a:t>
            </a:r>
          </a:p>
          <a:p>
            <a:pPr lvl="3" rtl="0"/>
            <a:r>
              <a:rPr lang="es-ES"/>
              <a:t>Cuarto nivel</a:t>
            </a:r>
          </a:p>
          <a:p>
            <a:pPr lvl="4" rtl="0"/>
            <a:r>
              <a:rPr lang="es-ES"/>
              <a:t>Quinto nivel</a:t>
            </a:r>
          </a:p>
        </p:txBody>
      </p:sp>
      <p:sp>
        <p:nvSpPr>
          <p:cNvPr id="11" name="Marcador de contenido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rtlCol="0">
            <a:normAutofit/>
          </a:bodyPr>
          <a:lstStyle>
            <a:lvl1pPr marL="0" indent="0">
              <a:lnSpc>
                <a:spcPct val="150000"/>
              </a:lnSpc>
              <a:spcBef>
                <a:spcPts val="1000"/>
              </a:spcBef>
              <a:spcAft>
                <a:spcPts val="0"/>
              </a:spcAft>
              <a:buClr>
                <a:schemeClr val="accent2"/>
              </a:buClr>
              <a:buFont typeface="Wingdings" panose="05000000000000000000" pitchFamily="2" charset="2"/>
              <a:buNone/>
              <a:defRPr lang="es-ES" sz="1800">
                <a:latin typeface="+mn-lt"/>
              </a:defRPr>
            </a:lvl1pPr>
            <a:lvl2pPr marL="0" indent="-228600">
              <a:spcBef>
                <a:spcPts val="1000"/>
              </a:spcBef>
              <a:spcAft>
                <a:spcPts val="1000"/>
              </a:spcAft>
              <a:buClr>
                <a:schemeClr val="accent2"/>
              </a:buClr>
              <a:buFont typeface="Wingdings" panose="05000000000000000000" pitchFamily="2" charset="2"/>
              <a:buChar char="§"/>
              <a:defRPr lang="es-ES" sz="1800">
                <a:latin typeface="+mn-lt"/>
              </a:defRPr>
            </a:lvl2pPr>
            <a:lvl3pPr marL="457200" indent="-228600">
              <a:spcBef>
                <a:spcPts val="1000"/>
              </a:spcBef>
              <a:spcAft>
                <a:spcPts val="1000"/>
              </a:spcAft>
              <a:buClr>
                <a:schemeClr val="accent2"/>
              </a:buClr>
              <a:buFont typeface="Wingdings" panose="05000000000000000000" pitchFamily="2" charset="2"/>
              <a:buChar char="§"/>
              <a:defRPr lang="es-ES" sz="1800">
                <a:latin typeface="+mn-lt"/>
              </a:defRPr>
            </a:lvl3pPr>
            <a:lvl4pPr marL="685800" indent="-228600">
              <a:spcBef>
                <a:spcPts val="1000"/>
              </a:spcBef>
              <a:spcAft>
                <a:spcPts val="1000"/>
              </a:spcAft>
              <a:buClr>
                <a:schemeClr val="accent2"/>
              </a:buClr>
              <a:buFont typeface="Wingdings" panose="05000000000000000000" pitchFamily="2" charset="2"/>
              <a:buChar char="§"/>
              <a:defRPr lang="es-ES" sz="1800">
                <a:latin typeface="+mn-lt"/>
              </a:defRPr>
            </a:lvl4pPr>
            <a:lvl5pPr marL="914400" indent="-228600">
              <a:spcBef>
                <a:spcPts val="1000"/>
              </a:spcBef>
              <a:spcAft>
                <a:spcPts val="1000"/>
              </a:spcAft>
              <a:buClr>
                <a:schemeClr val="accent2"/>
              </a:buClr>
              <a:buFont typeface="Wingdings" panose="05000000000000000000" pitchFamily="2" charset="2"/>
              <a:buChar char="§"/>
              <a:defRPr lang="es-ES" sz="1800">
                <a:latin typeface="+mn-lt"/>
              </a:defRPr>
            </a:lvl5pPr>
          </a:lstStyle>
          <a:p>
            <a:pPr lvl="0" rtl="0"/>
            <a:r>
              <a:rPr lang="es-ES"/>
              <a:t>Haga clic para agregar texto</a:t>
            </a:r>
          </a:p>
          <a:p>
            <a:pPr lvl="1" rtl="0"/>
            <a:r>
              <a:rPr lang="es-ES"/>
              <a:t>Segundo nivel</a:t>
            </a:r>
          </a:p>
          <a:p>
            <a:pPr lvl="2" rtl="0"/>
            <a:r>
              <a:rPr lang="es-ES"/>
              <a:t>Tercer nivel</a:t>
            </a:r>
          </a:p>
          <a:p>
            <a:pPr lvl="3" rtl="0"/>
            <a:r>
              <a:rPr lang="es-ES"/>
              <a:t>Cuarto nivel</a:t>
            </a:r>
          </a:p>
          <a:p>
            <a:pPr lvl="4" rtl="0"/>
            <a:r>
              <a:rPr lang="es-ES"/>
              <a:t>Quinto nivel</a:t>
            </a:r>
          </a:p>
        </p:txBody>
      </p:sp>
      <p:sp>
        <p:nvSpPr>
          <p:cNvPr id="10" name="Rectángulo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s-ES"/>
            </a:defPPr>
          </a:lstStyle>
          <a:p>
            <a:pPr algn="ctr" rtl="0"/>
            <a:endParaRPr lang="es-ES" dirty="0"/>
          </a:p>
        </p:txBody>
      </p:sp>
      <p:sp>
        <p:nvSpPr>
          <p:cNvPr id="5" name="Marcador de fecha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defPPr>
              <a:defRPr lang="es-ES"/>
            </a:defPPr>
          </a:lstStyle>
          <a:p>
            <a:pPr rtl="0"/>
            <a:fld id="{EBF3DE08-DDA1-43D4-9BF9-28DF5F838EFE}" type="datetime1">
              <a:rPr lang="es-ES" smtClean="0"/>
              <a:t>01/12/2025</a:t>
            </a:fld>
            <a:endParaRPr lang="es-ES"/>
          </a:p>
        </p:txBody>
      </p:sp>
      <p:sp>
        <p:nvSpPr>
          <p:cNvPr id="6" name="Marcador de pie de página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defPPr>
              <a:defRPr lang="es-ES"/>
            </a:defPPr>
          </a:lstStyle>
          <a:p>
            <a:pPr rtl="0"/>
            <a:endParaRPr lang="es-ES"/>
          </a:p>
        </p:txBody>
      </p:sp>
      <p:sp>
        <p:nvSpPr>
          <p:cNvPr id="7" name="Marcador de número de diapositiva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defPPr>
              <a:defRPr lang="es-ES"/>
            </a:defPPr>
          </a:lstStyle>
          <a:p>
            <a:pPr rtl="0"/>
            <a:fld id="{CBD12358-51D2-46B3-9BDE-DF29528B9454}" type="slidenum">
              <a:rPr lang="es-ES" smtClean="0"/>
              <a:t>‹Nº›</a:t>
            </a:fld>
            <a:endParaRPr lang="es-E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rtlCol="0" anchor="ctr" anchorCtr="0">
            <a:noAutofit/>
          </a:bodyPr>
          <a:lstStyle>
            <a:lvl1pPr algn="ctr">
              <a:defRPr lang="es-ES" sz="3200"/>
            </a:lvl1pPr>
          </a:lstStyle>
          <a:p>
            <a:pPr rtl="0"/>
            <a:r>
              <a:rPr lang="es-ES"/>
              <a:t>Haga clic para agregar un título</a:t>
            </a:r>
          </a:p>
        </p:txBody>
      </p:sp>
      <p:sp>
        <p:nvSpPr>
          <p:cNvPr id="8" name="Marcador de posición de tabla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rtlCol="0"/>
          <a:lstStyle>
            <a:lvl1pPr>
              <a:defRPr lang="es-ES"/>
            </a:lvl1pPr>
          </a:lstStyle>
          <a:p>
            <a:pPr rtl="0"/>
            <a:r>
              <a:rPr lang="es-ES"/>
              <a:t>Haga clic en el icono para agregar una tabla</a:t>
            </a:r>
            <a:endParaRPr lang="es-ES" dirty="0"/>
          </a:p>
        </p:txBody>
      </p:sp>
      <p:sp>
        <p:nvSpPr>
          <p:cNvPr id="4" name="Marcador de fecha 3">
            <a:extLst>
              <a:ext uri="{FF2B5EF4-FFF2-40B4-BE49-F238E27FC236}">
                <a16:creationId xmlns:a16="http://schemas.microsoft.com/office/drawing/2014/main" id="{8C56EB0F-63C8-5F75-A333-3413A9DC6F76}"/>
              </a:ext>
            </a:extLst>
          </p:cNvPr>
          <p:cNvSpPr>
            <a:spLocks noGrp="1"/>
          </p:cNvSpPr>
          <p:nvPr>
            <p:ph type="dt" sz="half" idx="10"/>
          </p:nvPr>
        </p:nvSpPr>
        <p:spPr/>
        <p:txBody>
          <a:bodyPr rtlCol="0"/>
          <a:lstStyle>
            <a:defPPr>
              <a:defRPr lang="es-ES"/>
            </a:defPPr>
          </a:lstStyle>
          <a:p>
            <a:pPr rtl="0"/>
            <a:fld id="{A2F1E67E-5A92-4F17-9C1E-9F84D664340B}" type="datetime1">
              <a:rPr lang="es-ES" smtClean="0"/>
              <a:t>01/12/2025</a:t>
            </a:fld>
            <a:endParaRPr lang="es-ES"/>
          </a:p>
        </p:txBody>
      </p:sp>
      <p:sp>
        <p:nvSpPr>
          <p:cNvPr id="5" name="Marcador de pie de página 4">
            <a:extLst>
              <a:ext uri="{FF2B5EF4-FFF2-40B4-BE49-F238E27FC236}">
                <a16:creationId xmlns:a16="http://schemas.microsoft.com/office/drawing/2014/main" id="{4D4DE333-25B4-E092-1CC4-C3D20BA25168}"/>
              </a:ext>
            </a:extLst>
          </p:cNvPr>
          <p:cNvSpPr>
            <a:spLocks noGrp="1"/>
          </p:cNvSpPr>
          <p:nvPr>
            <p:ph type="ftr" sz="quarter" idx="11"/>
          </p:nvPr>
        </p:nvSpPr>
        <p:spPr/>
        <p:txBody>
          <a:bodyPr rtlCol="0"/>
          <a:lstStyle>
            <a:defPPr>
              <a:defRPr lang="es-ES"/>
            </a:defPPr>
          </a:lstStyle>
          <a:p>
            <a:pPr rtl="0"/>
            <a:endParaRPr lang="es-ES"/>
          </a:p>
        </p:txBody>
      </p:sp>
      <p:sp>
        <p:nvSpPr>
          <p:cNvPr id="6" name="Marcador de número de diapositiva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rtlCol="0"/>
          <a:lstStyle>
            <a:defPPr>
              <a:defRPr lang="es-ES"/>
            </a:defPPr>
          </a:lstStyle>
          <a:p>
            <a:pPr rtl="0"/>
            <a:fld id="{CBD12358-51D2-46B3-9BDE-DF29528B9454}" type="slidenum">
              <a:rPr lang="es-ES" smtClean="0"/>
              <a:t>‹Nº›</a:t>
            </a:fld>
            <a:endParaRPr lang="es-E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ido 3">
    <p:spTree>
      <p:nvGrpSpPr>
        <p:cNvPr id="1" name=""/>
        <p:cNvGrpSpPr/>
        <p:nvPr/>
      </p:nvGrpSpPr>
      <p:grpSpPr>
        <a:xfrm>
          <a:off x="0" y="0"/>
          <a:ext cx="0" cy="0"/>
          <a:chOff x="0" y="0"/>
          <a:chExt cx="0" cy="0"/>
        </a:xfrm>
      </p:grpSpPr>
      <p:sp>
        <p:nvSpPr>
          <p:cNvPr id="12" name="Marcador de posición de imagen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rtlCol="0">
            <a:normAutofit/>
          </a:bodyPr>
          <a:lstStyle>
            <a:lvl1pPr marL="0" indent="0" algn="ctr">
              <a:buNone/>
              <a:defRPr lang="es-ES" sz="2000">
                <a:solidFill>
                  <a:schemeClr val="bg1"/>
                </a:solidFill>
              </a:defRPr>
            </a:lvl1pPr>
          </a:lstStyle>
          <a:p>
            <a:pPr rtl="0"/>
            <a:r>
              <a:rPr lang="es-ES"/>
              <a:t>Haga clic en el icono para agregar una imagen</a:t>
            </a:r>
            <a:endParaRPr lang="es-ES" dirty="0"/>
          </a:p>
        </p:txBody>
      </p:sp>
      <p:sp>
        <p:nvSpPr>
          <p:cNvPr id="2" name="Título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rtlCol="0" anchor="b">
            <a:noAutofit/>
          </a:bodyPr>
          <a:lstStyle>
            <a:lvl1pPr algn="ctr">
              <a:spcBef>
                <a:spcPts val="1000"/>
              </a:spcBef>
              <a:defRPr lang="es-ES">
                <a:solidFill>
                  <a:schemeClr val="bg1"/>
                </a:solidFill>
              </a:defRPr>
            </a:lvl1pPr>
          </a:lstStyle>
          <a:p>
            <a:pPr rtl="0"/>
            <a:r>
              <a:rPr lang="es-ES"/>
              <a:t>Haga clic para agregar un título</a:t>
            </a:r>
          </a:p>
        </p:txBody>
      </p:sp>
      <p:sp>
        <p:nvSpPr>
          <p:cNvPr id="10" name="Marcador de texto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rtlCol="0">
            <a:normAutofit/>
          </a:bodyPr>
          <a:lstStyle>
            <a:lvl1pPr marL="0" indent="0" algn="ctr">
              <a:spcBef>
                <a:spcPts val="1000"/>
              </a:spcBef>
              <a:buNone/>
              <a:defRPr lang="es-ES" sz="1800">
                <a:solidFill>
                  <a:schemeClr val="bg1"/>
                </a:solidFill>
              </a:defRPr>
            </a:lvl1pPr>
            <a:lvl2pPr marL="457200" indent="0" algn="ctr">
              <a:spcBef>
                <a:spcPts val="1000"/>
              </a:spcBef>
              <a:buNone/>
              <a:defRPr lang="es-ES" sz="1800">
                <a:solidFill>
                  <a:schemeClr val="bg1"/>
                </a:solidFill>
              </a:defRPr>
            </a:lvl2pPr>
            <a:lvl3pPr marL="914400" indent="0" algn="ctr">
              <a:spcBef>
                <a:spcPts val="1000"/>
              </a:spcBef>
              <a:buNone/>
              <a:defRPr lang="es-ES" sz="1800">
                <a:solidFill>
                  <a:schemeClr val="bg1"/>
                </a:solidFill>
              </a:defRPr>
            </a:lvl3pPr>
            <a:lvl4pPr marL="1371600" indent="0" algn="ctr">
              <a:spcBef>
                <a:spcPts val="1000"/>
              </a:spcBef>
              <a:buNone/>
              <a:defRPr lang="es-ES" sz="1800">
                <a:solidFill>
                  <a:schemeClr val="bg1"/>
                </a:solidFill>
              </a:defRPr>
            </a:lvl4pPr>
            <a:lvl5pPr marL="1828800" indent="0" algn="ctr">
              <a:spcBef>
                <a:spcPts val="1000"/>
              </a:spcBef>
              <a:buNone/>
              <a:defRPr lang="es-ES" sz="1800">
                <a:solidFill>
                  <a:schemeClr val="bg1"/>
                </a:solidFill>
              </a:defRPr>
            </a:lvl5pPr>
          </a:lstStyle>
          <a:p>
            <a:pPr lvl="0" rtl="0"/>
            <a:r>
              <a:rPr lang="es-ES"/>
              <a:t>Haga clic para agregar texto</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ido 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rtlCol="0" anchor="b">
            <a:noAutofit/>
          </a:bodyPr>
          <a:lstStyle>
            <a:lvl1pPr>
              <a:defRPr lang="es-ES" sz="3200"/>
            </a:lvl1pPr>
          </a:lstStyle>
          <a:p>
            <a:pPr rtl="0"/>
            <a:r>
              <a:rPr lang="es-ES"/>
              <a:t>Haga clic para agregar un título</a:t>
            </a:r>
          </a:p>
        </p:txBody>
      </p:sp>
      <p:sp>
        <p:nvSpPr>
          <p:cNvPr id="10" name="Marcador de posición de imagen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rtlCol="0">
            <a:normAutofit/>
          </a:bodyPr>
          <a:lstStyle>
            <a:lvl1pPr marL="0" indent="0" algn="ctr">
              <a:buNone/>
              <a:defRPr lang="es-ES" sz="2000"/>
            </a:lvl1pPr>
          </a:lstStyle>
          <a:p>
            <a:pPr rtl="0"/>
            <a:r>
              <a:rPr lang="es-ES"/>
              <a:t>Haga clic en el icono para agregar una imagen</a:t>
            </a:r>
            <a:endParaRPr lang="es-ES" dirty="0"/>
          </a:p>
        </p:txBody>
      </p:sp>
      <p:sp>
        <p:nvSpPr>
          <p:cNvPr id="3" name="Marcador de contenido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rtlCol="0" anchor="t" anchorCtr="0">
            <a:normAutofit/>
          </a:bodyPr>
          <a:lstStyle>
            <a:lvl1pPr marL="0" indent="0">
              <a:lnSpc>
                <a:spcPct val="150000"/>
              </a:lnSpc>
              <a:spcBef>
                <a:spcPts val="1000"/>
              </a:spcBef>
              <a:buNone/>
              <a:defRPr lang="es-ES" sz="1800" cap="all" spc="300" baseline="0"/>
            </a:lvl1pPr>
            <a:lvl2pPr marL="457200" indent="0">
              <a:lnSpc>
                <a:spcPct val="150000"/>
              </a:lnSpc>
              <a:spcBef>
                <a:spcPts val="1000"/>
              </a:spcBef>
              <a:buNone/>
              <a:defRPr lang="es-ES" sz="1800" cap="all" spc="300" baseline="0"/>
            </a:lvl2pPr>
            <a:lvl3pPr marL="914400" indent="0">
              <a:lnSpc>
                <a:spcPct val="150000"/>
              </a:lnSpc>
              <a:spcBef>
                <a:spcPts val="1000"/>
              </a:spcBef>
              <a:buNone/>
              <a:defRPr lang="es-ES" sz="1800" cap="all" spc="300" baseline="0"/>
            </a:lvl3pPr>
            <a:lvl4pPr marL="1371600" indent="0">
              <a:lnSpc>
                <a:spcPct val="150000"/>
              </a:lnSpc>
              <a:spcBef>
                <a:spcPts val="1000"/>
              </a:spcBef>
              <a:buNone/>
              <a:defRPr lang="es-ES" sz="1800" cap="all" spc="300" baseline="0"/>
            </a:lvl4pPr>
            <a:lvl5pPr marL="1828800" indent="0">
              <a:lnSpc>
                <a:spcPct val="150000"/>
              </a:lnSpc>
              <a:spcBef>
                <a:spcPts val="1000"/>
              </a:spcBef>
              <a:buNone/>
              <a:defRPr lang="es-ES" sz="1800" cap="all" spc="300" baseline="0"/>
            </a:lvl5pPr>
          </a:lstStyle>
          <a:p>
            <a:pPr lvl="0" rtl="0"/>
            <a:r>
              <a:rPr lang="es-ES"/>
              <a:t>Haga clic para agregar texto</a:t>
            </a:r>
          </a:p>
          <a:p>
            <a:pPr lvl="1" rtl="0"/>
            <a:r>
              <a:rPr lang="es-ES"/>
              <a:t>Segundo nivel</a:t>
            </a:r>
          </a:p>
          <a:p>
            <a:pPr lvl="2" rtl="0"/>
            <a:r>
              <a:rPr lang="es-ES"/>
              <a:t>Tercer nivel</a:t>
            </a:r>
          </a:p>
          <a:p>
            <a:pPr lvl="3" rtl="0"/>
            <a:r>
              <a:rPr lang="es-ES"/>
              <a:t>Cuarto nivel</a:t>
            </a:r>
          </a:p>
          <a:p>
            <a:pPr lvl="4" rtl="0"/>
            <a:r>
              <a:rPr lang="es-ES"/>
              <a:t>Quinto nivel</a:t>
            </a:r>
          </a:p>
        </p:txBody>
      </p:sp>
      <p:sp>
        <p:nvSpPr>
          <p:cNvPr id="11" name="Rectángulo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ítulo + subtítulo + image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rtlCol="0" anchor="b">
            <a:noAutofit/>
          </a:bodyPr>
          <a:lstStyle>
            <a:lvl1pPr algn="ctr">
              <a:defRPr lang="es-ES" sz="3200"/>
            </a:lvl1pPr>
          </a:lstStyle>
          <a:p>
            <a:pPr rtl="0"/>
            <a:r>
              <a:rPr lang="es-ES"/>
              <a:t>Haga clic para modificar el estilo de título del patrón</a:t>
            </a:r>
            <a:endParaRPr lang="es-ES" dirty="0"/>
          </a:p>
        </p:txBody>
      </p:sp>
      <p:sp>
        <p:nvSpPr>
          <p:cNvPr id="12" name="Marcador de posición de imagen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rtlCol="0">
            <a:normAutofit/>
          </a:bodyPr>
          <a:lstStyle>
            <a:lvl1pPr marL="0" indent="0" algn="l">
              <a:buNone/>
              <a:defRPr lang="es-ES" sz="2000"/>
            </a:lvl1pPr>
          </a:lstStyle>
          <a:p>
            <a:pPr rtl="0"/>
            <a:r>
              <a:rPr lang="es-ES"/>
              <a:t>Haga clic en el icono para agregar una imagen</a:t>
            </a:r>
          </a:p>
        </p:txBody>
      </p:sp>
      <p:sp>
        <p:nvSpPr>
          <p:cNvPr id="3" name="Subtítulo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rtlCol="0" anchor="ctr">
            <a:normAutofit/>
          </a:bodyPr>
          <a:lstStyle>
            <a:lvl1pPr marL="0" indent="0" algn="ctr">
              <a:buNone/>
              <a:defRPr lang="es-ES" sz="2400" cap="all" baseline="0">
                <a:solidFill>
                  <a:schemeClr val="bg1"/>
                </a:solidFill>
                <a:latin typeface="+mj-lt"/>
              </a:defRPr>
            </a:lvl1pPr>
            <a:lvl2pPr marL="457200" indent="0" algn="ctr">
              <a:buNone/>
              <a:defRPr lang="es-ES" sz="2000"/>
            </a:lvl2pPr>
            <a:lvl3pPr marL="914400" indent="0" algn="ctr">
              <a:buNone/>
              <a:defRPr lang="es-ES" sz="1800"/>
            </a:lvl3pPr>
            <a:lvl4pPr marL="1371600" indent="0" algn="ctr">
              <a:buNone/>
              <a:defRPr lang="es-ES" sz="1600"/>
            </a:lvl4pPr>
            <a:lvl5pPr marL="1828800" indent="0" algn="ctr">
              <a:buNone/>
              <a:defRPr lang="es-ES" sz="1600"/>
            </a:lvl5pPr>
            <a:lvl6pPr marL="2286000" indent="0" algn="ctr">
              <a:buNone/>
              <a:defRPr lang="es-ES" sz="1600"/>
            </a:lvl6pPr>
            <a:lvl7pPr marL="2743200" indent="0" algn="ctr">
              <a:buNone/>
              <a:defRPr lang="es-ES" sz="1600"/>
            </a:lvl7pPr>
            <a:lvl8pPr marL="3200400" indent="0" algn="ctr">
              <a:buNone/>
              <a:defRPr lang="es-ES" sz="1600"/>
            </a:lvl8pPr>
            <a:lvl9pPr marL="3657600" indent="0" algn="ctr">
              <a:buNone/>
              <a:defRPr lang="es-ES" sz="1600"/>
            </a:lvl9pPr>
          </a:lstStyle>
          <a:p>
            <a:pPr lvl="0" rtl="0"/>
            <a:r>
              <a:rPr lang="es-ES"/>
              <a:t>Haga clic para agregar un subtítulo</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ido 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rtlCol="0" anchor="ctr" anchorCtr="0">
            <a:noAutofit/>
          </a:bodyPr>
          <a:lstStyle>
            <a:lvl1pPr>
              <a:defRPr lang="es-ES" sz="3200"/>
            </a:lvl1pPr>
          </a:lstStyle>
          <a:p>
            <a:pPr rtl="0"/>
            <a:r>
              <a:rPr lang="es-ES"/>
              <a:t>Haga clic para agregar un título</a:t>
            </a:r>
          </a:p>
        </p:txBody>
      </p:sp>
      <p:sp>
        <p:nvSpPr>
          <p:cNvPr id="10" name="Marcador de posición de imagen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rtlCol="0">
            <a:normAutofit/>
          </a:bodyPr>
          <a:lstStyle>
            <a:lvl1pPr marL="0" indent="0" algn="ctr">
              <a:buNone/>
              <a:defRPr lang="es-ES" sz="2000"/>
            </a:lvl1pPr>
          </a:lstStyle>
          <a:p>
            <a:pPr rtl="0"/>
            <a:r>
              <a:rPr lang="es-ES"/>
              <a:t>Haga clic en el icono para agregar una imagen</a:t>
            </a:r>
            <a:endParaRPr lang="es-ES" dirty="0"/>
          </a:p>
        </p:txBody>
      </p:sp>
      <p:sp>
        <p:nvSpPr>
          <p:cNvPr id="3" name="Marcador de contenido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rtlCol="0">
            <a:normAutofit/>
          </a:bodyPr>
          <a:lstStyle>
            <a:lvl1pPr marL="228600" indent="-228600">
              <a:spcBef>
                <a:spcPts val="1000"/>
              </a:spcBef>
              <a:spcAft>
                <a:spcPts val="1000"/>
              </a:spcAft>
              <a:buClr>
                <a:schemeClr val="accent2"/>
              </a:buClr>
              <a:buFont typeface="Wingdings" panose="05000000000000000000" pitchFamily="2" charset="2"/>
              <a:buChar char="§"/>
              <a:defRPr lang="es-ES" sz="1800"/>
            </a:lvl1pPr>
            <a:lvl2pPr marL="228600" indent="-228600">
              <a:spcBef>
                <a:spcPts val="1000"/>
              </a:spcBef>
              <a:spcAft>
                <a:spcPts val="1000"/>
              </a:spcAft>
              <a:buClr>
                <a:schemeClr val="accent2"/>
              </a:buClr>
              <a:buFont typeface="Wingdings" panose="05000000000000000000" pitchFamily="2" charset="2"/>
              <a:buChar char="§"/>
              <a:defRPr lang="es-ES" sz="1800"/>
            </a:lvl2pPr>
            <a:lvl3pPr marL="228600" indent="-228600">
              <a:spcBef>
                <a:spcPts val="1000"/>
              </a:spcBef>
              <a:spcAft>
                <a:spcPts val="1000"/>
              </a:spcAft>
              <a:buClr>
                <a:schemeClr val="accent2"/>
              </a:buClr>
              <a:buFont typeface="Wingdings" panose="05000000000000000000" pitchFamily="2" charset="2"/>
              <a:buChar char="§"/>
              <a:defRPr lang="es-ES" sz="1800"/>
            </a:lvl3pPr>
            <a:lvl4pPr marL="228600" indent="-228600">
              <a:spcBef>
                <a:spcPts val="1000"/>
              </a:spcBef>
              <a:spcAft>
                <a:spcPts val="1000"/>
              </a:spcAft>
              <a:buClr>
                <a:schemeClr val="accent2"/>
              </a:buClr>
              <a:buFont typeface="Wingdings" panose="05000000000000000000" pitchFamily="2" charset="2"/>
              <a:buChar char="§"/>
              <a:defRPr lang="es-ES" sz="1800"/>
            </a:lvl4pPr>
            <a:lvl5pPr marL="228600" indent="-228600">
              <a:spcBef>
                <a:spcPts val="1000"/>
              </a:spcBef>
              <a:spcAft>
                <a:spcPts val="1000"/>
              </a:spcAft>
              <a:buClr>
                <a:schemeClr val="accent2"/>
              </a:buClr>
              <a:buFont typeface="Wingdings" panose="05000000000000000000" pitchFamily="2" charset="2"/>
              <a:buChar char="§"/>
              <a:defRPr lang="es-ES" sz="1800"/>
            </a:lvl5pPr>
          </a:lstStyle>
          <a:p>
            <a:pPr lvl="0" rtl="0"/>
            <a:r>
              <a:rPr lang="es-ES"/>
              <a:t>Haga clic para agregar texto</a:t>
            </a:r>
          </a:p>
          <a:p>
            <a:pPr lvl="1" rtl="0"/>
            <a:r>
              <a:rPr lang="es-ES"/>
              <a:t>Segundo nivel</a:t>
            </a:r>
          </a:p>
          <a:p>
            <a:pPr lvl="2" rtl="0"/>
            <a:r>
              <a:rPr lang="es-ES"/>
              <a:t>Tercer nivel</a:t>
            </a:r>
          </a:p>
          <a:p>
            <a:pPr lvl="3" rtl="0"/>
            <a:r>
              <a:rPr lang="es-ES"/>
              <a:t>Cuarto nivel</a:t>
            </a:r>
          </a:p>
          <a:p>
            <a:pPr lvl="4" rtl="0"/>
            <a:r>
              <a:rPr lang="es-ES"/>
              <a:t>Quinto nivel</a:t>
            </a:r>
          </a:p>
        </p:txBody>
      </p:sp>
      <p:sp>
        <p:nvSpPr>
          <p:cNvPr id="8" name="Rectángulo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 sub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rtlCol="0" anchor="b">
            <a:noAutofit/>
          </a:bodyPr>
          <a:lstStyle>
            <a:lvl1pPr algn="ctr">
              <a:defRPr lang="es-ES" sz="4800"/>
            </a:lvl1pPr>
          </a:lstStyle>
          <a:p>
            <a:pPr rtl="0"/>
            <a:r>
              <a:rPr lang="es-ES"/>
              <a:t>Haga clic para agregar un título</a:t>
            </a:r>
          </a:p>
        </p:txBody>
      </p:sp>
      <p:sp>
        <p:nvSpPr>
          <p:cNvPr id="3" name="Subtítulo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rtlCol="0" anchor="ctr">
            <a:normAutofit/>
          </a:bodyPr>
          <a:lstStyle>
            <a:lvl1pPr marL="0" indent="0" algn="ctr">
              <a:buNone/>
              <a:defRPr lang="es-ES" sz="2400" cap="all" spc="300" baseline="0">
                <a:solidFill>
                  <a:schemeClr val="bg1"/>
                </a:solidFill>
              </a:defRPr>
            </a:lvl1pPr>
            <a:lvl2pPr marL="457200" indent="0" algn="ctr">
              <a:buNone/>
              <a:defRPr lang="es-ES" sz="2000"/>
            </a:lvl2pPr>
            <a:lvl3pPr marL="914400" indent="0" algn="ctr">
              <a:buNone/>
              <a:defRPr lang="es-ES" sz="1800"/>
            </a:lvl3pPr>
            <a:lvl4pPr marL="1371600" indent="0" algn="ctr">
              <a:buNone/>
              <a:defRPr lang="es-ES" sz="1600"/>
            </a:lvl4pPr>
            <a:lvl5pPr marL="1828800" indent="0" algn="ctr">
              <a:buNone/>
              <a:defRPr lang="es-ES" sz="1600"/>
            </a:lvl5pPr>
            <a:lvl6pPr marL="2286000" indent="0" algn="ctr">
              <a:buNone/>
              <a:defRPr lang="es-ES" sz="1600"/>
            </a:lvl6pPr>
            <a:lvl7pPr marL="2743200" indent="0" algn="ctr">
              <a:buNone/>
              <a:defRPr lang="es-ES" sz="1600"/>
            </a:lvl7pPr>
            <a:lvl8pPr marL="3200400" indent="0" algn="ctr">
              <a:buNone/>
              <a:defRPr lang="es-ES" sz="1600"/>
            </a:lvl8pPr>
            <a:lvl9pPr marL="3657600" indent="0" algn="ctr">
              <a:buNone/>
              <a:defRPr lang="es-ES" sz="1600"/>
            </a:lvl9pPr>
          </a:lstStyle>
          <a:p>
            <a:pPr lvl="0" rtl="0"/>
            <a:r>
              <a:rPr lang="es-ES"/>
              <a:t>Haga clic para agregar un subtítulo</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os contenidos 1">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s-ES"/>
            </a:defPPr>
          </a:lstStyle>
          <a:p>
            <a:pPr algn="ctr" rtl="0"/>
            <a:endParaRPr lang="es-ES" dirty="0"/>
          </a:p>
        </p:txBody>
      </p:sp>
      <p:sp>
        <p:nvSpPr>
          <p:cNvPr id="2" name="Título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rtlCol="0" anchor="ctr" anchorCtr="0">
            <a:noAutofit/>
          </a:bodyPr>
          <a:lstStyle>
            <a:lvl1pPr algn="ctr">
              <a:defRPr lang="es-ES" sz="3200"/>
            </a:lvl1pPr>
          </a:lstStyle>
          <a:p>
            <a:pPr rtl="0"/>
            <a:r>
              <a:rPr lang="es-ES"/>
              <a:t>Haga clic para agregar un título</a:t>
            </a:r>
          </a:p>
        </p:txBody>
      </p:sp>
      <p:sp>
        <p:nvSpPr>
          <p:cNvPr id="9" name="Marcador de contenido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rtlCol="0">
            <a:normAutofit/>
          </a:bodyPr>
          <a:lstStyle>
            <a:lvl1pPr marL="0" indent="0">
              <a:spcBef>
                <a:spcPts val="1000"/>
              </a:spcBef>
              <a:spcAft>
                <a:spcPts val="0"/>
              </a:spcAft>
              <a:buClr>
                <a:schemeClr val="accent2"/>
              </a:buClr>
              <a:buFont typeface="Wingdings" panose="05000000000000000000" pitchFamily="2" charset="2"/>
              <a:buNone/>
              <a:defRPr lang="es-ES" sz="1800">
                <a:latin typeface="+mn-lt"/>
              </a:defRPr>
            </a:lvl1pPr>
            <a:lvl2pPr marL="0" indent="-228600">
              <a:spcBef>
                <a:spcPts val="1000"/>
              </a:spcBef>
              <a:spcAft>
                <a:spcPts val="1000"/>
              </a:spcAft>
              <a:buClr>
                <a:schemeClr val="accent2"/>
              </a:buClr>
              <a:buFont typeface="Wingdings" panose="05000000000000000000" pitchFamily="2" charset="2"/>
              <a:buChar char="§"/>
              <a:defRPr lang="es-ES" sz="1800">
                <a:latin typeface="+mn-lt"/>
              </a:defRPr>
            </a:lvl2pPr>
            <a:lvl3pPr marL="457200" indent="-228600">
              <a:spcBef>
                <a:spcPts val="1000"/>
              </a:spcBef>
              <a:spcAft>
                <a:spcPts val="1000"/>
              </a:spcAft>
              <a:buClr>
                <a:schemeClr val="accent2"/>
              </a:buClr>
              <a:buFont typeface="Wingdings" panose="05000000000000000000" pitchFamily="2" charset="2"/>
              <a:buChar char="§"/>
              <a:defRPr lang="es-ES" sz="1800">
                <a:latin typeface="+mn-lt"/>
              </a:defRPr>
            </a:lvl3pPr>
            <a:lvl4pPr marL="685800" indent="-228600">
              <a:spcBef>
                <a:spcPts val="1000"/>
              </a:spcBef>
              <a:spcAft>
                <a:spcPts val="1000"/>
              </a:spcAft>
              <a:buClr>
                <a:schemeClr val="accent2"/>
              </a:buClr>
              <a:buFont typeface="Wingdings" panose="05000000000000000000" pitchFamily="2" charset="2"/>
              <a:buChar char="§"/>
              <a:defRPr lang="es-ES" sz="1800">
                <a:latin typeface="+mn-lt"/>
              </a:defRPr>
            </a:lvl4pPr>
            <a:lvl5pPr marL="914400" indent="-228600">
              <a:spcBef>
                <a:spcPts val="1000"/>
              </a:spcBef>
              <a:spcAft>
                <a:spcPts val="1000"/>
              </a:spcAft>
              <a:buClr>
                <a:schemeClr val="accent2"/>
              </a:buClr>
              <a:buFont typeface="Wingdings" panose="05000000000000000000" pitchFamily="2" charset="2"/>
              <a:buChar char="§"/>
              <a:defRPr lang="es-ES" sz="1800">
                <a:latin typeface="+mn-lt"/>
              </a:defRPr>
            </a:lvl5pPr>
          </a:lstStyle>
          <a:p>
            <a:pPr lvl="0" rtl="0"/>
            <a:r>
              <a:rPr lang="es-ES"/>
              <a:t>Haga clic para agregar texto</a:t>
            </a:r>
          </a:p>
          <a:p>
            <a:pPr lvl="1" rtl="0"/>
            <a:r>
              <a:rPr lang="es-ES"/>
              <a:t>Segundo nivel</a:t>
            </a:r>
          </a:p>
          <a:p>
            <a:pPr lvl="2" rtl="0"/>
            <a:r>
              <a:rPr lang="es-ES"/>
              <a:t>Tercer nivel</a:t>
            </a:r>
          </a:p>
          <a:p>
            <a:pPr lvl="3" rtl="0"/>
            <a:r>
              <a:rPr lang="es-ES"/>
              <a:t>Cuarto nivel</a:t>
            </a:r>
          </a:p>
          <a:p>
            <a:pPr lvl="4" rtl="0"/>
            <a:r>
              <a:rPr lang="es-ES"/>
              <a:t>Quinto nivel</a:t>
            </a:r>
          </a:p>
        </p:txBody>
      </p:sp>
      <p:sp>
        <p:nvSpPr>
          <p:cNvPr id="12" name="Marcador de contenido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rtlCol="0">
            <a:normAutofit/>
          </a:bodyPr>
          <a:lstStyle>
            <a:lvl1pPr marL="0" indent="0">
              <a:spcBef>
                <a:spcPts val="1000"/>
              </a:spcBef>
              <a:spcAft>
                <a:spcPts val="0"/>
              </a:spcAft>
              <a:buClr>
                <a:schemeClr val="accent2"/>
              </a:buClr>
              <a:buFont typeface="Wingdings" panose="05000000000000000000" pitchFamily="2" charset="2"/>
              <a:buNone/>
              <a:defRPr lang="es-ES" sz="1800">
                <a:latin typeface="+mn-lt"/>
              </a:defRPr>
            </a:lvl1pPr>
            <a:lvl2pPr marL="0" indent="-228600">
              <a:spcBef>
                <a:spcPts val="1000"/>
              </a:spcBef>
              <a:spcAft>
                <a:spcPts val="1000"/>
              </a:spcAft>
              <a:buClr>
                <a:schemeClr val="accent2"/>
              </a:buClr>
              <a:buFont typeface="Wingdings" panose="05000000000000000000" pitchFamily="2" charset="2"/>
              <a:buChar char="§"/>
              <a:defRPr lang="es-ES" sz="1800">
                <a:latin typeface="+mn-lt"/>
              </a:defRPr>
            </a:lvl2pPr>
            <a:lvl3pPr marL="457200" indent="-228600">
              <a:spcBef>
                <a:spcPts val="1000"/>
              </a:spcBef>
              <a:spcAft>
                <a:spcPts val="1000"/>
              </a:spcAft>
              <a:buClr>
                <a:schemeClr val="accent2"/>
              </a:buClr>
              <a:buFont typeface="Wingdings" panose="05000000000000000000" pitchFamily="2" charset="2"/>
              <a:buChar char="§"/>
              <a:defRPr lang="es-ES" sz="1800">
                <a:latin typeface="+mn-lt"/>
              </a:defRPr>
            </a:lvl3pPr>
            <a:lvl4pPr marL="685800" indent="-228600">
              <a:spcBef>
                <a:spcPts val="1000"/>
              </a:spcBef>
              <a:spcAft>
                <a:spcPts val="1000"/>
              </a:spcAft>
              <a:buClr>
                <a:schemeClr val="accent2"/>
              </a:buClr>
              <a:buFont typeface="Wingdings" panose="05000000000000000000" pitchFamily="2" charset="2"/>
              <a:buChar char="§"/>
              <a:defRPr lang="es-ES" sz="1800">
                <a:latin typeface="+mn-lt"/>
              </a:defRPr>
            </a:lvl4pPr>
            <a:lvl5pPr marL="914400" indent="-228600">
              <a:spcBef>
                <a:spcPts val="1000"/>
              </a:spcBef>
              <a:spcAft>
                <a:spcPts val="1000"/>
              </a:spcAft>
              <a:buClr>
                <a:schemeClr val="accent2"/>
              </a:buClr>
              <a:buFont typeface="Wingdings" panose="05000000000000000000" pitchFamily="2" charset="2"/>
              <a:buChar char="§"/>
              <a:defRPr lang="es-ES" sz="1800">
                <a:latin typeface="+mn-lt"/>
              </a:defRPr>
            </a:lvl5pPr>
          </a:lstStyle>
          <a:p>
            <a:pPr lvl="0" rtl="0"/>
            <a:r>
              <a:rPr lang="es-ES"/>
              <a:t>Haga clic para agregar texto</a:t>
            </a:r>
          </a:p>
          <a:p>
            <a:pPr lvl="1" rtl="0"/>
            <a:r>
              <a:rPr lang="es-ES"/>
              <a:t>Segundo nivel</a:t>
            </a:r>
          </a:p>
          <a:p>
            <a:pPr lvl="2" rtl="0"/>
            <a:r>
              <a:rPr lang="es-ES"/>
              <a:t>Tercer nivel</a:t>
            </a:r>
          </a:p>
          <a:p>
            <a:pPr lvl="3" rtl="0"/>
            <a:r>
              <a:rPr lang="es-ES"/>
              <a:t>Cuarto nivel</a:t>
            </a:r>
          </a:p>
          <a:p>
            <a:pPr lvl="4" rtl="0"/>
            <a:r>
              <a:rPr lang="es-ES"/>
              <a:t>Quinto nivel</a:t>
            </a:r>
          </a:p>
        </p:txBody>
      </p:sp>
      <p:sp>
        <p:nvSpPr>
          <p:cNvPr id="5" name="Marcador de fecha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defPPr>
              <a:defRPr lang="es-ES"/>
            </a:defPPr>
          </a:lstStyle>
          <a:p>
            <a:pPr rtl="0"/>
            <a:fld id="{A1C92E66-5A0A-4082-82B9-DF5FAE67E8B5}" type="datetime1">
              <a:rPr lang="es-ES" smtClean="0"/>
              <a:t>01/12/2025</a:t>
            </a:fld>
            <a:endParaRPr lang="es-ES"/>
          </a:p>
        </p:txBody>
      </p:sp>
      <p:sp>
        <p:nvSpPr>
          <p:cNvPr id="6" name="Marcador de pie de página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defPPr>
              <a:defRPr lang="es-ES"/>
            </a:defPPr>
          </a:lstStyle>
          <a:p>
            <a:pPr rtl="0"/>
            <a:endParaRPr lang="es-ES"/>
          </a:p>
        </p:txBody>
      </p:sp>
      <p:sp>
        <p:nvSpPr>
          <p:cNvPr id="7" name="Marcador de número de diapositiva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defPPr>
              <a:defRPr lang="es-ES"/>
            </a:defPPr>
          </a:lstStyle>
          <a:p>
            <a:pPr rtl="0"/>
            <a:fld id="{CBD12358-51D2-46B3-9BDE-DF29528B9454}" type="slidenum">
              <a:rPr lang="es-ES" smtClean="0"/>
              <a:t>‹Nº›</a:t>
            </a:fld>
            <a:endParaRPr lang="es-E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os contenidos 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rtlCol="0" anchor="ctr" anchorCtr="0">
            <a:noAutofit/>
          </a:bodyPr>
          <a:lstStyle>
            <a:lvl1pPr algn="ctr">
              <a:defRPr lang="es-ES" sz="3200"/>
            </a:lvl1pPr>
          </a:lstStyle>
          <a:p>
            <a:pPr rtl="0"/>
            <a:r>
              <a:rPr lang="es-ES"/>
              <a:t>Haga clic para agregar un título</a:t>
            </a:r>
          </a:p>
        </p:txBody>
      </p:sp>
      <p:sp>
        <p:nvSpPr>
          <p:cNvPr id="11" name="Marcador de contenido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rtlCol="0">
            <a:normAutofit/>
          </a:bodyPr>
          <a:lstStyle>
            <a:lvl1pPr marL="342900" indent="-342900">
              <a:spcBef>
                <a:spcPts val="1000"/>
              </a:spcBef>
              <a:spcAft>
                <a:spcPts val="1000"/>
              </a:spcAft>
              <a:buClr>
                <a:schemeClr val="accent2"/>
              </a:buClr>
              <a:buFont typeface="+mj-lt"/>
              <a:buAutoNum type="arabicPeriod"/>
              <a:defRPr lang="es-ES" sz="1800">
                <a:latin typeface="+mn-lt"/>
              </a:defRPr>
            </a:lvl1pPr>
            <a:lvl2pPr marL="800100" indent="-342900">
              <a:spcBef>
                <a:spcPts val="1000"/>
              </a:spcBef>
              <a:spcAft>
                <a:spcPts val="1000"/>
              </a:spcAft>
              <a:buClr>
                <a:schemeClr val="accent2"/>
              </a:buClr>
              <a:buFont typeface="+mj-lt"/>
              <a:buAutoNum type="alphaLcPeriod"/>
              <a:defRPr lang="es-ES" sz="1800">
                <a:latin typeface="+mn-lt"/>
              </a:defRPr>
            </a:lvl2pPr>
            <a:lvl3pPr marL="1257300" indent="-342900">
              <a:spcBef>
                <a:spcPts val="1000"/>
              </a:spcBef>
              <a:spcAft>
                <a:spcPts val="1000"/>
              </a:spcAft>
              <a:buClr>
                <a:schemeClr val="accent2"/>
              </a:buClr>
              <a:buFont typeface="+mj-lt"/>
              <a:buAutoNum type="arabicParenR"/>
              <a:defRPr lang="es-ES" sz="1800">
                <a:latin typeface="+mn-lt"/>
              </a:defRPr>
            </a:lvl3pPr>
            <a:lvl4pPr marL="1714500" indent="-342900">
              <a:spcBef>
                <a:spcPts val="1000"/>
              </a:spcBef>
              <a:spcAft>
                <a:spcPts val="1000"/>
              </a:spcAft>
              <a:buClr>
                <a:schemeClr val="accent2"/>
              </a:buClr>
              <a:buFont typeface="+mj-lt"/>
              <a:buAutoNum type="alphaLcParenR"/>
              <a:defRPr lang="es-ES" sz="1800">
                <a:latin typeface="+mn-lt"/>
              </a:defRPr>
            </a:lvl4pPr>
            <a:lvl5pPr marL="2057400" indent="-228600">
              <a:spcBef>
                <a:spcPts val="1000"/>
              </a:spcBef>
              <a:spcAft>
                <a:spcPts val="1000"/>
              </a:spcAft>
              <a:buClr>
                <a:schemeClr val="accent2"/>
              </a:buClr>
              <a:buFont typeface="Wingdings" panose="05000000000000000000" pitchFamily="2" charset="2"/>
              <a:buChar char="§"/>
              <a:defRPr lang="es-ES" sz="1800">
                <a:latin typeface="+mn-lt"/>
              </a:defRPr>
            </a:lvl5pPr>
          </a:lstStyle>
          <a:p>
            <a:pPr lvl="0" rtl="0"/>
            <a:r>
              <a:rPr lang="es-ES"/>
              <a:t>Haga clic para agregar texto</a:t>
            </a:r>
          </a:p>
          <a:p>
            <a:pPr lvl="1" rtl="0"/>
            <a:r>
              <a:rPr lang="es-ES"/>
              <a:t>Segundo nivel</a:t>
            </a:r>
          </a:p>
          <a:p>
            <a:pPr lvl="2" rtl="0"/>
            <a:r>
              <a:rPr lang="es-ES"/>
              <a:t>Tercer nivel</a:t>
            </a:r>
          </a:p>
          <a:p>
            <a:pPr lvl="3" rtl="0"/>
            <a:r>
              <a:rPr lang="es-ES"/>
              <a:t>Cuarto nivel</a:t>
            </a:r>
          </a:p>
        </p:txBody>
      </p:sp>
      <p:sp>
        <p:nvSpPr>
          <p:cNvPr id="4" name="Marcador de contenido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rtlCol="0">
            <a:normAutofit/>
          </a:bodyPr>
          <a:lstStyle>
            <a:lvl1pPr marL="0" indent="0">
              <a:spcBef>
                <a:spcPts val="1000"/>
              </a:spcBef>
              <a:spcAft>
                <a:spcPts val="0"/>
              </a:spcAft>
              <a:buClr>
                <a:schemeClr val="accent2"/>
              </a:buClr>
              <a:buFont typeface="Wingdings" panose="05000000000000000000" pitchFamily="2" charset="2"/>
              <a:buNone/>
              <a:defRPr lang="es-ES" sz="1800">
                <a:latin typeface="+mn-lt"/>
              </a:defRPr>
            </a:lvl1pPr>
            <a:lvl2pPr marL="0" indent="-228600">
              <a:spcBef>
                <a:spcPts val="1000"/>
              </a:spcBef>
              <a:spcAft>
                <a:spcPts val="1000"/>
              </a:spcAft>
              <a:buClr>
                <a:schemeClr val="accent2"/>
              </a:buClr>
              <a:buFont typeface="Wingdings" panose="05000000000000000000" pitchFamily="2" charset="2"/>
              <a:buChar char="§"/>
              <a:defRPr lang="es-ES" sz="1800">
                <a:latin typeface="+mn-lt"/>
              </a:defRPr>
            </a:lvl2pPr>
            <a:lvl3pPr marL="457200" indent="-228600">
              <a:spcBef>
                <a:spcPts val="1000"/>
              </a:spcBef>
              <a:spcAft>
                <a:spcPts val="1000"/>
              </a:spcAft>
              <a:buClr>
                <a:schemeClr val="accent2"/>
              </a:buClr>
              <a:buFont typeface="Wingdings" panose="05000000000000000000" pitchFamily="2" charset="2"/>
              <a:buChar char="§"/>
              <a:defRPr lang="es-ES" sz="1800">
                <a:latin typeface="+mn-lt"/>
              </a:defRPr>
            </a:lvl3pPr>
            <a:lvl4pPr marL="685800" indent="-228600">
              <a:spcBef>
                <a:spcPts val="1000"/>
              </a:spcBef>
              <a:spcAft>
                <a:spcPts val="1000"/>
              </a:spcAft>
              <a:buClr>
                <a:schemeClr val="accent2"/>
              </a:buClr>
              <a:buFont typeface="Wingdings" panose="05000000000000000000" pitchFamily="2" charset="2"/>
              <a:buChar char="§"/>
              <a:defRPr lang="es-ES" sz="1800">
                <a:latin typeface="+mn-lt"/>
              </a:defRPr>
            </a:lvl4pPr>
            <a:lvl5pPr marL="914400" indent="-228600">
              <a:spcBef>
                <a:spcPts val="1000"/>
              </a:spcBef>
              <a:spcAft>
                <a:spcPts val="1000"/>
              </a:spcAft>
              <a:buClr>
                <a:schemeClr val="accent2"/>
              </a:buClr>
              <a:buFont typeface="Wingdings" panose="05000000000000000000" pitchFamily="2" charset="2"/>
              <a:buChar char="§"/>
              <a:defRPr lang="es-ES" sz="1800">
                <a:latin typeface="+mn-lt"/>
              </a:defRPr>
            </a:lvl5pPr>
          </a:lstStyle>
          <a:p>
            <a:pPr lvl="0" rtl="0"/>
            <a:r>
              <a:rPr lang="es-ES"/>
              <a:t>Haga clic para agregar texto</a:t>
            </a:r>
          </a:p>
          <a:p>
            <a:pPr lvl="1" rtl="0"/>
            <a:r>
              <a:rPr lang="es-ES"/>
              <a:t>Segundo nivel</a:t>
            </a:r>
          </a:p>
          <a:p>
            <a:pPr lvl="2" rtl="0"/>
            <a:r>
              <a:rPr lang="es-ES"/>
              <a:t>Tercer nivel</a:t>
            </a:r>
          </a:p>
          <a:p>
            <a:pPr lvl="3" rtl="0"/>
            <a:r>
              <a:rPr lang="es-ES"/>
              <a:t>Cuarto nivel</a:t>
            </a:r>
          </a:p>
          <a:p>
            <a:pPr lvl="4" rtl="0"/>
            <a:r>
              <a:rPr lang="es-ES"/>
              <a:t>Quinto nivel</a:t>
            </a:r>
          </a:p>
        </p:txBody>
      </p:sp>
      <p:sp>
        <p:nvSpPr>
          <p:cNvPr id="5" name="Marcador de fecha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defPPr>
              <a:defRPr lang="es-ES"/>
            </a:defPPr>
          </a:lstStyle>
          <a:p>
            <a:pPr rtl="0"/>
            <a:fld id="{A87DFBD0-63BE-4151-A107-267781679748}" type="datetime1">
              <a:rPr lang="es-ES" smtClean="0"/>
              <a:t>01/12/2025</a:t>
            </a:fld>
            <a:endParaRPr lang="es-ES"/>
          </a:p>
        </p:txBody>
      </p:sp>
      <p:sp>
        <p:nvSpPr>
          <p:cNvPr id="6" name="Marcador de pie de página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defPPr>
              <a:defRPr lang="es-ES"/>
            </a:defPPr>
          </a:lstStyle>
          <a:p>
            <a:pPr rtl="0"/>
            <a:endParaRPr lang="es-ES"/>
          </a:p>
        </p:txBody>
      </p:sp>
      <p:sp>
        <p:nvSpPr>
          <p:cNvPr id="7" name="Marcador de número de diapositiva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defPPr>
              <a:defRPr lang="es-ES"/>
            </a:defPPr>
          </a:lstStyle>
          <a:p>
            <a:pPr rtl="0"/>
            <a:fld id="{CBD12358-51D2-46B3-9BDE-DF29528B9454}" type="slidenum">
              <a:rPr lang="es-ES" smtClean="0"/>
              <a:t>‹Nº›</a:t>
            </a:fld>
            <a:endParaRPr lang="es-E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ido + imagen ">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rtlCol="0" anchor="b" anchorCtr="0">
            <a:noAutofit/>
          </a:bodyPr>
          <a:lstStyle>
            <a:lvl1pPr>
              <a:defRPr lang="es-ES" sz="3200"/>
            </a:lvl1pPr>
          </a:lstStyle>
          <a:p>
            <a:pPr rtl="0"/>
            <a:r>
              <a:rPr lang="es-ES"/>
              <a:t>Haga clic para modificar el estilo de título del patrón</a:t>
            </a:r>
          </a:p>
        </p:txBody>
      </p:sp>
      <p:sp>
        <p:nvSpPr>
          <p:cNvPr id="4" name="Marcador de contenido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rtlCol="0">
            <a:normAutofit/>
          </a:bodyPr>
          <a:lstStyle>
            <a:lvl1pPr marL="0" indent="0">
              <a:spcBef>
                <a:spcPts val="1000"/>
              </a:spcBef>
              <a:spcAft>
                <a:spcPts val="0"/>
              </a:spcAft>
              <a:buClr>
                <a:schemeClr val="accent2"/>
              </a:buClr>
              <a:buFont typeface="Wingdings" panose="05000000000000000000" pitchFamily="2" charset="2"/>
              <a:buNone/>
              <a:defRPr lang="es-ES" sz="1800">
                <a:latin typeface="+mn-lt"/>
              </a:defRPr>
            </a:lvl1pPr>
            <a:lvl2pPr marL="0" indent="-228600">
              <a:spcBef>
                <a:spcPts val="1000"/>
              </a:spcBef>
              <a:spcAft>
                <a:spcPts val="1000"/>
              </a:spcAft>
              <a:buClr>
                <a:schemeClr val="accent2"/>
              </a:buClr>
              <a:buFont typeface="Wingdings" panose="05000000000000000000" pitchFamily="2" charset="2"/>
              <a:buChar char="§"/>
              <a:defRPr lang="es-ES" sz="1800">
                <a:latin typeface="+mn-lt"/>
              </a:defRPr>
            </a:lvl2pPr>
            <a:lvl3pPr marL="457200" indent="-228600">
              <a:spcBef>
                <a:spcPts val="1000"/>
              </a:spcBef>
              <a:spcAft>
                <a:spcPts val="1000"/>
              </a:spcAft>
              <a:buClr>
                <a:schemeClr val="accent2"/>
              </a:buClr>
              <a:buFont typeface="Wingdings" panose="05000000000000000000" pitchFamily="2" charset="2"/>
              <a:buChar char="§"/>
              <a:defRPr lang="es-ES" sz="1800">
                <a:latin typeface="+mn-lt"/>
              </a:defRPr>
            </a:lvl3pPr>
            <a:lvl4pPr marL="685800" indent="-228600">
              <a:spcBef>
                <a:spcPts val="1000"/>
              </a:spcBef>
              <a:spcAft>
                <a:spcPts val="1000"/>
              </a:spcAft>
              <a:buClr>
                <a:schemeClr val="accent2"/>
              </a:buClr>
              <a:buFont typeface="Wingdings" panose="05000000000000000000" pitchFamily="2" charset="2"/>
              <a:buChar char="§"/>
              <a:defRPr lang="es-ES" sz="1800">
                <a:latin typeface="+mn-lt"/>
              </a:defRPr>
            </a:lvl4pPr>
            <a:lvl5pPr marL="914400" indent="-228600">
              <a:spcBef>
                <a:spcPts val="1000"/>
              </a:spcBef>
              <a:spcAft>
                <a:spcPts val="1000"/>
              </a:spcAft>
              <a:buClr>
                <a:schemeClr val="accent2"/>
              </a:buClr>
              <a:buFont typeface="Wingdings" panose="05000000000000000000" pitchFamily="2" charset="2"/>
              <a:buChar char="§"/>
              <a:defRPr lang="es-ES" sz="1800">
                <a:latin typeface="+mn-lt"/>
              </a:defRPr>
            </a:lvl5pPr>
          </a:lstStyle>
          <a:p>
            <a:pPr lvl="0" rtl="0"/>
            <a:r>
              <a:rPr lang="es-ES"/>
              <a:t>Haga clic para agregar texto</a:t>
            </a:r>
          </a:p>
          <a:p>
            <a:pPr lvl="1" rtl="0"/>
            <a:r>
              <a:rPr lang="es-ES"/>
              <a:t>Segundo nivel</a:t>
            </a:r>
          </a:p>
          <a:p>
            <a:pPr lvl="2" rtl="0"/>
            <a:r>
              <a:rPr lang="es-ES"/>
              <a:t>Tercer nivel</a:t>
            </a:r>
          </a:p>
          <a:p>
            <a:pPr lvl="3" rtl="0"/>
            <a:r>
              <a:rPr lang="es-ES"/>
              <a:t>Cuarto nivel</a:t>
            </a:r>
          </a:p>
          <a:p>
            <a:pPr lvl="4" rtl="0"/>
            <a:r>
              <a:rPr lang="es-ES"/>
              <a:t>Quinto nivel</a:t>
            </a:r>
          </a:p>
        </p:txBody>
      </p:sp>
      <p:sp>
        <p:nvSpPr>
          <p:cNvPr id="11" name="Marcador de posición de imagen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rtlCol="0">
            <a:normAutofit/>
          </a:bodyPr>
          <a:lstStyle>
            <a:lvl1pPr marL="0" indent="0" algn="ctr">
              <a:buNone/>
              <a:defRPr lang="es-ES" sz="2000"/>
            </a:lvl1pPr>
          </a:lstStyle>
          <a:p>
            <a:pPr rtl="0"/>
            <a:r>
              <a:rPr lang="es-ES"/>
              <a:t>Haga clic en el icono para agregar una imagen</a:t>
            </a:r>
            <a:endParaRPr lang="es-ES" dirty="0"/>
          </a:p>
        </p:txBody>
      </p:sp>
      <p:sp>
        <p:nvSpPr>
          <p:cNvPr id="12" name="Rectángulo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ido + tabl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rtlCol="0" anchor="ctr" anchorCtr="0">
            <a:noAutofit/>
          </a:bodyPr>
          <a:lstStyle>
            <a:lvl1pPr algn="ctr">
              <a:defRPr lang="es-ES" sz="3200"/>
            </a:lvl1pPr>
          </a:lstStyle>
          <a:p>
            <a:pPr rtl="0"/>
            <a:r>
              <a:rPr lang="es-ES"/>
              <a:t>Haga clic para agregar un título</a:t>
            </a:r>
          </a:p>
        </p:txBody>
      </p:sp>
      <p:sp>
        <p:nvSpPr>
          <p:cNvPr id="4" name="Marcador de contenido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rtlCol="0">
            <a:normAutofit/>
          </a:bodyPr>
          <a:lstStyle>
            <a:lvl1pPr marL="0" indent="0">
              <a:spcBef>
                <a:spcPts val="1000"/>
              </a:spcBef>
              <a:spcAft>
                <a:spcPts val="0"/>
              </a:spcAft>
              <a:buClr>
                <a:schemeClr val="accent2"/>
              </a:buClr>
              <a:buFont typeface="Wingdings" panose="05000000000000000000" pitchFamily="2" charset="2"/>
              <a:buNone/>
              <a:defRPr lang="es-ES" sz="1800">
                <a:latin typeface="+mn-lt"/>
              </a:defRPr>
            </a:lvl1pPr>
            <a:lvl2pPr marL="0" indent="-228600">
              <a:spcBef>
                <a:spcPts val="1000"/>
              </a:spcBef>
              <a:spcAft>
                <a:spcPts val="1000"/>
              </a:spcAft>
              <a:buClr>
                <a:schemeClr val="accent2"/>
              </a:buClr>
              <a:buFont typeface="Wingdings" panose="05000000000000000000" pitchFamily="2" charset="2"/>
              <a:buChar char="§"/>
              <a:defRPr lang="es-ES" sz="1600">
                <a:latin typeface="+mn-lt"/>
              </a:defRPr>
            </a:lvl2pPr>
            <a:lvl3pPr marL="457200" indent="-228600">
              <a:spcBef>
                <a:spcPts val="1000"/>
              </a:spcBef>
              <a:spcAft>
                <a:spcPts val="1000"/>
              </a:spcAft>
              <a:buClr>
                <a:schemeClr val="accent2"/>
              </a:buClr>
              <a:buFont typeface="Wingdings" panose="05000000000000000000" pitchFamily="2" charset="2"/>
              <a:buChar char="§"/>
              <a:defRPr lang="es-ES" sz="1400">
                <a:latin typeface="+mn-lt"/>
              </a:defRPr>
            </a:lvl3pPr>
            <a:lvl4pPr marL="685800" indent="-228600">
              <a:spcBef>
                <a:spcPts val="1000"/>
              </a:spcBef>
              <a:spcAft>
                <a:spcPts val="1000"/>
              </a:spcAft>
              <a:buClr>
                <a:schemeClr val="accent2"/>
              </a:buClr>
              <a:buFont typeface="Wingdings" panose="05000000000000000000" pitchFamily="2" charset="2"/>
              <a:buChar char="§"/>
              <a:defRPr lang="es-ES" sz="1400">
                <a:latin typeface="+mn-lt"/>
              </a:defRPr>
            </a:lvl4pPr>
            <a:lvl5pPr marL="914400" indent="-228600">
              <a:spcBef>
                <a:spcPts val="1000"/>
              </a:spcBef>
              <a:spcAft>
                <a:spcPts val="1000"/>
              </a:spcAft>
              <a:buClr>
                <a:schemeClr val="accent2"/>
              </a:buClr>
              <a:buFont typeface="Wingdings" panose="05000000000000000000" pitchFamily="2" charset="2"/>
              <a:buChar char="§"/>
              <a:defRPr lang="es-ES" sz="1200">
                <a:latin typeface="+mn-lt"/>
              </a:defRPr>
            </a:lvl5pPr>
          </a:lstStyle>
          <a:p>
            <a:pPr lvl="0" rtl="0"/>
            <a:r>
              <a:rPr lang="es-ES"/>
              <a:t>Haga clic para agregar texto</a:t>
            </a:r>
          </a:p>
          <a:p>
            <a:pPr lvl="1" rtl="0"/>
            <a:r>
              <a:rPr lang="es-ES"/>
              <a:t>Segundo nivel</a:t>
            </a:r>
          </a:p>
          <a:p>
            <a:pPr lvl="2" rtl="0"/>
            <a:r>
              <a:rPr lang="es-ES"/>
              <a:t>Tercer nivel</a:t>
            </a:r>
          </a:p>
          <a:p>
            <a:pPr lvl="3" rtl="0"/>
            <a:r>
              <a:rPr lang="es-ES"/>
              <a:t>Cuarto nivel</a:t>
            </a:r>
          </a:p>
          <a:p>
            <a:pPr lvl="4" rtl="0"/>
            <a:r>
              <a:rPr lang="es-ES"/>
              <a:t>Quinto nivel</a:t>
            </a:r>
          </a:p>
        </p:txBody>
      </p:sp>
      <p:sp>
        <p:nvSpPr>
          <p:cNvPr id="8" name="Marcador de posición de tabla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rtlCol="0"/>
          <a:lstStyle>
            <a:defPPr>
              <a:defRPr lang="es-ES"/>
            </a:defPPr>
          </a:lstStyle>
          <a:p>
            <a:pPr rtl="0"/>
            <a:r>
              <a:rPr lang="es-ES"/>
              <a:t>Haga clic en el icono para agregar una tabla</a:t>
            </a:r>
            <a:endParaRPr lang="es-ES" dirty="0"/>
          </a:p>
        </p:txBody>
      </p:sp>
      <p:sp>
        <p:nvSpPr>
          <p:cNvPr id="5" name="Marcador de fecha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defPPr>
              <a:defRPr lang="es-ES"/>
            </a:defPPr>
          </a:lstStyle>
          <a:p>
            <a:pPr rtl="0"/>
            <a:fld id="{026E8A77-02BA-4760-9B81-884EF78E193A}" type="datetime1">
              <a:rPr lang="es-ES" smtClean="0"/>
              <a:t>01/12/2025</a:t>
            </a:fld>
            <a:endParaRPr lang="es-ES"/>
          </a:p>
        </p:txBody>
      </p:sp>
      <p:sp>
        <p:nvSpPr>
          <p:cNvPr id="6" name="Marcador de pie de página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defPPr>
              <a:defRPr lang="es-ES"/>
            </a:defPPr>
          </a:lstStyle>
          <a:p>
            <a:pPr rtl="0"/>
            <a:endParaRPr lang="es-ES"/>
          </a:p>
        </p:txBody>
      </p:sp>
      <p:sp>
        <p:nvSpPr>
          <p:cNvPr id="7" name="Marcador de número de diapositiva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defPPr>
              <a:defRPr lang="es-ES"/>
            </a:defPPr>
          </a:lstStyle>
          <a:p>
            <a:pPr rtl="0"/>
            <a:fld id="{CBD12358-51D2-46B3-9BDE-DF29528B9454}" type="slidenum">
              <a:rPr lang="es-ES" smtClean="0"/>
              <a:t>‹Nº›</a:t>
            </a:fld>
            <a:endParaRPr lang="es-E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defRPr lang="es-ES"/>
            </a:defPPr>
          </a:lstStyle>
          <a:p>
            <a:pPr rtl="0"/>
            <a:r>
              <a:rPr lang="es-ES"/>
              <a:t>Haga clic para modificar el estilo de título del patrón</a:t>
            </a:r>
            <a:endParaRPr lang="es-ES" dirty="0"/>
          </a:p>
        </p:txBody>
      </p:sp>
      <p:sp>
        <p:nvSpPr>
          <p:cNvPr id="3" name="Marcador de texto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defRPr lang="es-ES"/>
            </a:def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4" name="Marcador de fecha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s-ES" sz="1200">
                <a:solidFill>
                  <a:schemeClr val="tx1">
                    <a:tint val="82000"/>
                  </a:schemeClr>
                </a:solidFill>
              </a:defRPr>
            </a:lvl1pPr>
          </a:lstStyle>
          <a:p>
            <a:pPr rtl="0"/>
            <a:fld id="{32B6C817-7778-4FFB-BB29-CD03A1C79E28}" type="datetime1">
              <a:rPr lang="es-ES" smtClean="0"/>
              <a:t>01/12/2025</a:t>
            </a:fld>
            <a:endParaRPr lang="es-ES"/>
          </a:p>
        </p:txBody>
      </p:sp>
      <p:sp>
        <p:nvSpPr>
          <p:cNvPr id="5" name="Marcador de pie de página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s-ES" sz="1200">
                <a:solidFill>
                  <a:schemeClr val="tx1">
                    <a:tint val="82000"/>
                  </a:schemeClr>
                </a:solidFill>
              </a:defRPr>
            </a:lvl1pPr>
          </a:lstStyle>
          <a:p>
            <a:pPr rtl="0"/>
            <a:endParaRPr lang="es-ES"/>
          </a:p>
        </p:txBody>
      </p:sp>
      <p:sp>
        <p:nvSpPr>
          <p:cNvPr id="6" name="Marcador de número de diapositiva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lang="es-ES" sz="1200">
                <a:solidFill>
                  <a:schemeClr val="tx1">
                    <a:tint val="82000"/>
                  </a:schemeClr>
                </a:solidFill>
              </a:defRPr>
            </a:lvl1pPr>
          </a:lstStyle>
          <a:p>
            <a:pPr rtl="0"/>
            <a:fld id="{CBD12358-51D2-46B3-9BDE-DF29528B9454}" type="slidenum">
              <a:rPr lang="es-ES" smtClean="0"/>
              <a:t>‹Nº›</a:t>
            </a:fld>
            <a:endParaRPr lang="es-E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hf sldNum="0" hdr="0" ftr="0" dt="0"/>
  <p:txStyles>
    <p:titleStyle>
      <a:lvl1pPr algn="l" defTabSz="914400" rtl="0" eaLnBrk="1" latinLnBrk="0" hangingPunct="1">
        <a:lnSpc>
          <a:spcPct val="90000"/>
        </a:lnSpc>
        <a:spcBef>
          <a:spcPct val="0"/>
        </a:spcBef>
        <a:buNone/>
        <a:defRPr lang="es-ES"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s-ES"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s-ES"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s-ES"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9pPr>
    </p:bodyStyle>
    <p:otherStyle>
      <a:defPPr>
        <a:defRPr lang="es-ES"/>
      </a:defPPr>
      <a:lvl1pPr marL="0" algn="l" defTabSz="914400" rtl="0" eaLnBrk="1" latinLnBrk="0" hangingPunct="1">
        <a:defRPr lang="es-ES" sz="1800" kern="1200">
          <a:solidFill>
            <a:schemeClr val="tx1"/>
          </a:solidFill>
          <a:latin typeface="+mn-lt"/>
          <a:ea typeface="+mn-ea"/>
          <a:cs typeface="+mn-cs"/>
        </a:defRPr>
      </a:lvl1pPr>
      <a:lvl2pPr marL="457200" algn="l" defTabSz="914400" rtl="0" eaLnBrk="1" latinLnBrk="0" hangingPunct="1">
        <a:defRPr lang="es-ES" sz="1800" kern="1200">
          <a:solidFill>
            <a:schemeClr val="tx1"/>
          </a:solidFill>
          <a:latin typeface="+mn-lt"/>
          <a:ea typeface="+mn-ea"/>
          <a:cs typeface="+mn-cs"/>
        </a:defRPr>
      </a:lvl2pPr>
      <a:lvl3pPr marL="914400" algn="l" defTabSz="914400" rtl="0" eaLnBrk="1" latinLnBrk="0" hangingPunct="1">
        <a:defRPr lang="es-ES" sz="1800" kern="1200">
          <a:solidFill>
            <a:schemeClr val="tx1"/>
          </a:solidFill>
          <a:latin typeface="+mn-lt"/>
          <a:ea typeface="+mn-ea"/>
          <a:cs typeface="+mn-cs"/>
        </a:defRPr>
      </a:lvl3pPr>
      <a:lvl4pPr marL="1371600" algn="l" defTabSz="914400" rtl="0" eaLnBrk="1" latinLnBrk="0" hangingPunct="1">
        <a:defRPr lang="es-ES" sz="1800" kern="1200">
          <a:solidFill>
            <a:schemeClr val="tx1"/>
          </a:solidFill>
          <a:latin typeface="+mn-lt"/>
          <a:ea typeface="+mn-ea"/>
          <a:cs typeface="+mn-cs"/>
        </a:defRPr>
      </a:lvl4pPr>
      <a:lvl5pPr marL="1828800" algn="l" defTabSz="914400" rtl="0" eaLnBrk="1" latinLnBrk="0" hangingPunct="1">
        <a:defRPr lang="es-ES" sz="1800" kern="1200">
          <a:solidFill>
            <a:schemeClr val="tx1"/>
          </a:solidFill>
          <a:latin typeface="+mn-lt"/>
          <a:ea typeface="+mn-ea"/>
          <a:cs typeface="+mn-cs"/>
        </a:defRPr>
      </a:lvl5pPr>
      <a:lvl6pPr marL="2286000" algn="l" defTabSz="914400" rtl="0" eaLnBrk="1" latinLnBrk="0" hangingPunct="1">
        <a:defRPr lang="es-ES" sz="1800" kern="1200">
          <a:solidFill>
            <a:schemeClr val="tx1"/>
          </a:solidFill>
          <a:latin typeface="+mn-lt"/>
          <a:ea typeface="+mn-ea"/>
          <a:cs typeface="+mn-cs"/>
        </a:defRPr>
      </a:lvl6pPr>
      <a:lvl7pPr marL="2743200" algn="l" defTabSz="914400" rtl="0" eaLnBrk="1" latinLnBrk="0" hangingPunct="1">
        <a:defRPr lang="es-ES" sz="1800" kern="1200">
          <a:solidFill>
            <a:schemeClr val="tx1"/>
          </a:solidFill>
          <a:latin typeface="+mn-lt"/>
          <a:ea typeface="+mn-ea"/>
          <a:cs typeface="+mn-cs"/>
        </a:defRPr>
      </a:lvl7pPr>
      <a:lvl8pPr marL="3200400" algn="l" defTabSz="914400" rtl="0" eaLnBrk="1" latinLnBrk="0" hangingPunct="1">
        <a:defRPr lang="es-ES" sz="1800" kern="1200">
          <a:solidFill>
            <a:schemeClr val="tx1"/>
          </a:solidFill>
          <a:latin typeface="+mn-lt"/>
          <a:ea typeface="+mn-ea"/>
          <a:cs typeface="+mn-cs"/>
        </a:defRPr>
      </a:lvl8pPr>
      <a:lvl9pPr marL="3657600" algn="l" defTabSz="914400" rtl="0" eaLnBrk="1" latinLnBrk="0" hangingPunct="1">
        <a:defRPr lang="es-ES"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2.jp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2.jp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2.jp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jp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2.jp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2.jpg"/><Relationship Id="rId3" Type="http://schemas.openxmlformats.org/officeDocument/2006/relationships/image" Target="../media/image4.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81AD706-11EF-C258-EBD5-C4EEFEAACF16}"/>
              </a:ext>
            </a:extLst>
          </p:cNvPr>
          <p:cNvSpPr>
            <a:spLocks noGrp="1"/>
          </p:cNvSpPr>
          <p:nvPr>
            <p:ph type="title"/>
          </p:nvPr>
        </p:nvSpPr>
        <p:spPr>
          <a:xfrm>
            <a:off x="6105834" y="2368010"/>
            <a:ext cx="4700895" cy="2121980"/>
          </a:xfrm>
          <a:noFill/>
        </p:spPr>
        <p:txBody>
          <a:bodyPr rtlCol="0" anchor="b">
            <a:noAutofit/>
          </a:bodyPr>
          <a:lstStyle>
            <a:defPPr>
              <a:defRPr lang="es-ES"/>
            </a:defPPr>
          </a:lstStyle>
          <a:p>
            <a:pPr algn="ctr" rtl="0"/>
            <a:r>
              <a:rPr lang="es-ES" sz="6600" b="1" dirty="0"/>
              <a:t>Proyecto pEThub</a:t>
            </a:r>
          </a:p>
        </p:txBody>
      </p:sp>
      <p:pic>
        <p:nvPicPr>
          <p:cNvPr id="12" name="Marcador de posición de imagen 11">
            <a:extLst>
              <a:ext uri="{FF2B5EF4-FFF2-40B4-BE49-F238E27FC236}">
                <a16:creationId xmlns:a16="http://schemas.microsoft.com/office/drawing/2014/main" id="{372D0015-30A3-151F-2BE1-FF2E75202834}"/>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5417" r="5417"/>
          <a:stretch>
            <a:fillRect/>
          </a:stretch>
        </p:blipFill>
        <p:spPr/>
      </p:pic>
      <p:sp>
        <p:nvSpPr>
          <p:cNvPr id="13" name="Rectángulo 12">
            <a:extLst>
              <a:ext uri="{FF2B5EF4-FFF2-40B4-BE49-F238E27FC236}">
                <a16:creationId xmlns:a16="http://schemas.microsoft.com/office/drawing/2014/main" id="{1983E1C7-106E-E17A-EAB5-67DF16D4EFDA}"/>
              </a:ext>
            </a:extLst>
          </p:cNvPr>
          <p:cNvSpPr/>
          <p:nvPr/>
        </p:nvSpPr>
        <p:spPr>
          <a:xfrm>
            <a:off x="6457950" y="6072188"/>
            <a:ext cx="3343275" cy="785812"/>
          </a:xfrm>
          <a:prstGeom prst="rect">
            <a:avLst/>
          </a:prstGeom>
          <a:solidFill>
            <a:schemeClr val="bg1"/>
          </a:solidFill>
          <a:ln>
            <a:solidFill>
              <a:schemeClr val="bg1"/>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CL"/>
          </a:p>
        </p:txBody>
      </p:sp>
      <p:pic>
        <p:nvPicPr>
          <p:cNvPr id="14" name="Imagen 13">
            <a:extLst>
              <a:ext uri="{FF2B5EF4-FFF2-40B4-BE49-F238E27FC236}">
                <a16:creationId xmlns:a16="http://schemas.microsoft.com/office/drawing/2014/main" id="{06598ADE-C57E-099A-452E-B9F4D40630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73205" y="0"/>
            <a:ext cx="3418795" cy="850900"/>
          </a:xfrm>
          <a:prstGeom prst="rect">
            <a:avLst/>
          </a:prstGeom>
        </p:spPr>
      </p:pic>
    </p:spTree>
    <p:extLst>
      <p:ext uri="{BB962C8B-B14F-4D97-AF65-F5344CB8AC3E}">
        <p14:creationId xmlns:p14="http://schemas.microsoft.com/office/powerpoint/2010/main" val="1672017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3D32CA-33D1-27B0-EB01-A570DC9C02E0}"/>
              </a:ext>
            </a:extLst>
          </p:cNvPr>
          <p:cNvSpPr>
            <a:spLocks noGrp="1"/>
          </p:cNvSpPr>
          <p:nvPr>
            <p:ph type="title"/>
          </p:nvPr>
        </p:nvSpPr>
        <p:spPr>
          <a:xfrm>
            <a:off x="2367226" y="235441"/>
            <a:ext cx="6405979" cy="708438"/>
          </a:xfrm>
        </p:spPr>
        <p:txBody>
          <a:bodyPr/>
          <a:lstStyle/>
          <a:p>
            <a:r>
              <a:rPr lang="es-ES" b="1" dirty="0"/>
              <a:t>Diagrama de arquitectura</a:t>
            </a:r>
            <a:endParaRPr lang="es-CL" b="1" dirty="0"/>
          </a:p>
        </p:txBody>
      </p:sp>
      <p:pic>
        <p:nvPicPr>
          <p:cNvPr id="7" name="Imagen 6">
            <a:extLst>
              <a:ext uri="{FF2B5EF4-FFF2-40B4-BE49-F238E27FC236}">
                <a16:creationId xmlns:a16="http://schemas.microsoft.com/office/drawing/2014/main" id="{12EE5EBF-6AD5-CCEF-A9C9-7D42BF016E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088" y="0"/>
            <a:ext cx="850900" cy="850900"/>
          </a:xfrm>
          <a:prstGeom prst="rect">
            <a:avLst/>
          </a:prstGeom>
        </p:spPr>
      </p:pic>
      <p:pic>
        <p:nvPicPr>
          <p:cNvPr id="9" name="Imagen 8">
            <a:extLst>
              <a:ext uri="{FF2B5EF4-FFF2-40B4-BE49-F238E27FC236}">
                <a16:creationId xmlns:a16="http://schemas.microsoft.com/office/drawing/2014/main" id="{0C798897-8597-1585-2902-6AE22EF772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3205" y="0"/>
            <a:ext cx="3418795" cy="850900"/>
          </a:xfrm>
          <a:prstGeom prst="rect">
            <a:avLst/>
          </a:prstGeom>
        </p:spPr>
      </p:pic>
      <p:pic>
        <p:nvPicPr>
          <p:cNvPr id="8" name="Marcador de contenido 7" descr="Escala de tiempo&#10;&#10;El contenido generado por IA puede ser incorrecto.">
            <a:extLst>
              <a:ext uri="{FF2B5EF4-FFF2-40B4-BE49-F238E27FC236}">
                <a16:creationId xmlns:a16="http://schemas.microsoft.com/office/drawing/2014/main" id="{85DA56D4-5399-5A60-56C1-96CAD7F01A4A}"/>
              </a:ext>
            </a:extLst>
          </p:cNvPr>
          <p:cNvPicPr>
            <a:picLocks noGrp="1" noChangeAspect="1"/>
          </p:cNvPicPr>
          <p:nvPr>
            <p:ph sz="quarter" idx="13"/>
          </p:nvPr>
        </p:nvPicPr>
        <p:blipFill>
          <a:blip r:embed="rId4">
            <a:extLst>
              <a:ext uri="{28A0092B-C50C-407E-A947-70E740481C1C}">
                <a14:useLocalDpi xmlns:a14="http://schemas.microsoft.com/office/drawing/2010/main" val="0"/>
              </a:ext>
            </a:extLst>
          </a:blip>
          <a:stretch>
            <a:fillRect/>
          </a:stretch>
        </p:blipFill>
        <p:spPr>
          <a:xfrm>
            <a:off x="1042988" y="818578"/>
            <a:ext cx="10056209" cy="5220843"/>
          </a:xfrm>
        </p:spPr>
      </p:pic>
    </p:spTree>
    <p:extLst>
      <p:ext uri="{BB962C8B-B14F-4D97-AF65-F5344CB8AC3E}">
        <p14:creationId xmlns:p14="http://schemas.microsoft.com/office/powerpoint/2010/main" val="355558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4C27C8-165C-5513-DB4B-9D840097C545}"/>
              </a:ext>
            </a:extLst>
          </p:cNvPr>
          <p:cNvSpPr>
            <a:spLocks noGrp="1"/>
          </p:cNvSpPr>
          <p:nvPr>
            <p:ph type="title"/>
          </p:nvPr>
        </p:nvSpPr>
        <p:spPr>
          <a:xfrm>
            <a:off x="838200" y="365759"/>
            <a:ext cx="10515600" cy="5298193"/>
          </a:xfrm>
          <a:noFill/>
        </p:spPr>
        <p:txBody>
          <a:bodyPr rtlCol="0" anchor="ctr"/>
          <a:lstStyle>
            <a:defPPr>
              <a:defRPr lang="es-ES"/>
            </a:defPPr>
          </a:lstStyle>
          <a:p>
            <a:pPr rtl="0"/>
            <a:r>
              <a:rPr lang="es-ES" sz="4000" b="1" dirty="0"/>
              <a:t>DEMOSTRACIÓN DEL PROYECTO</a:t>
            </a:r>
          </a:p>
        </p:txBody>
      </p:sp>
      <p:sp>
        <p:nvSpPr>
          <p:cNvPr id="5" name="Rectángulo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s-ES"/>
            </a:defPPr>
          </a:lstStyle>
          <a:p>
            <a:pPr algn="ctr" rtl="0"/>
            <a:endParaRPr lang="es-ES" dirty="0"/>
          </a:p>
        </p:txBody>
      </p:sp>
      <p:pic>
        <p:nvPicPr>
          <p:cNvPr id="3" name="Imagen 2">
            <a:extLst>
              <a:ext uri="{FF2B5EF4-FFF2-40B4-BE49-F238E27FC236}">
                <a16:creationId xmlns:a16="http://schemas.microsoft.com/office/drawing/2014/main" id="{43D88B28-4D0F-7556-6DE2-28E4B4DA99C4}"/>
              </a:ext>
            </a:extLst>
          </p:cNvPr>
          <p:cNvPicPr>
            <a:picLocks noChangeAspect="1"/>
          </p:cNvPicPr>
          <p:nvPr/>
        </p:nvPicPr>
        <p:blipFill>
          <a:blip r:embed="rId3"/>
          <a:stretch>
            <a:fillRect/>
          </a:stretch>
        </p:blipFill>
        <p:spPr>
          <a:xfrm>
            <a:off x="3035807" y="0"/>
            <a:ext cx="9156193" cy="6858000"/>
          </a:xfrm>
          <a:prstGeom prst="rect">
            <a:avLst/>
          </a:prstGeom>
        </p:spPr>
      </p:pic>
    </p:spTree>
    <p:extLst>
      <p:ext uri="{BB962C8B-B14F-4D97-AF65-F5344CB8AC3E}">
        <p14:creationId xmlns:p14="http://schemas.microsoft.com/office/powerpoint/2010/main" val="729609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AFA6F-2D88-918D-6D99-7D8BD4E9CA65}"/>
            </a:ext>
          </a:extLst>
        </p:cNvPr>
        <p:cNvGrpSpPr/>
        <p:nvPr/>
      </p:nvGrpSpPr>
      <p:grpSpPr>
        <a:xfrm>
          <a:off x="0" y="0"/>
          <a:ext cx="0" cy="0"/>
          <a:chOff x="0" y="0"/>
          <a:chExt cx="0" cy="0"/>
        </a:xfrm>
      </p:grpSpPr>
      <p:sp>
        <p:nvSpPr>
          <p:cNvPr id="5" name="Rectángulo 4">
            <a:extLst>
              <a:ext uri="{FF2B5EF4-FFF2-40B4-BE49-F238E27FC236}">
                <a16:creationId xmlns:a16="http://schemas.microsoft.com/office/drawing/2014/main" id="{369592AD-36D7-D850-0A33-FD32EA945D2E}"/>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s-ES"/>
            </a:defPPr>
          </a:lstStyle>
          <a:p>
            <a:pPr algn="ctr" rtl="0"/>
            <a:endParaRPr lang="es-ES" dirty="0"/>
          </a:p>
        </p:txBody>
      </p:sp>
      <p:sp>
        <p:nvSpPr>
          <p:cNvPr id="4" name="Título 3">
            <a:extLst>
              <a:ext uri="{FF2B5EF4-FFF2-40B4-BE49-F238E27FC236}">
                <a16:creationId xmlns:a16="http://schemas.microsoft.com/office/drawing/2014/main" id="{E68236AB-7916-7908-2133-FC28555F42FC}"/>
              </a:ext>
            </a:extLst>
          </p:cNvPr>
          <p:cNvSpPr>
            <a:spLocks noGrp="1"/>
          </p:cNvSpPr>
          <p:nvPr>
            <p:ph type="title"/>
          </p:nvPr>
        </p:nvSpPr>
        <p:spPr>
          <a:xfrm>
            <a:off x="838200" y="-91440"/>
            <a:ext cx="10515600" cy="1325880"/>
          </a:xfrm>
        </p:spPr>
        <p:txBody>
          <a:bodyPr/>
          <a:lstStyle/>
          <a:p>
            <a:r>
              <a:rPr lang="es-CL" b="1" dirty="0"/>
              <a:t>Mejoras futuras</a:t>
            </a:r>
          </a:p>
        </p:txBody>
      </p:sp>
      <p:sp>
        <p:nvSpPr>
          <p:cNvPr id="6" name="Rectángulo: esquinas redondeadas 5">
            <a:extLst>
              <a:ext uri="{FF2B5EF4-FFF2-40B4-BE49-F238E27FC236}">
                <a16:creationId xmlns:a16="http://schemas.microsoft.com/office/drawing/2014/main" id="{90EE8C7D-18AA-FC0F-D050-70942451EEE2}"/>
              </a:ext>
            </a:extLst>
          </p:cNvPr>
          <p:cNvSpPr/>
          <p:nvPr/>
        </p:nvSpPr>
        <p:spPr>
          <a:xfrm>
            <a:off x="2770632" y="855053"/>
            <a:ext cx="6506812" cy="4805083"/>
          </a:xfrm>
          <a:prstGeom prst="roundRect">
            <a:avLst/>
          </a:prstGeom>
          <a:noFill/>
          <a:ln>
            <a:solidFill>
              <a:srgbClr val="008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8" name="CuadroTexto 7">
            <a:extLst>
              <a:ext uri="{FF2B5EF4-FFF2-40B4-BE49-F238E27FC236}">
                <a16:creationId xmlns:a16="http://schemas.microsoft.com/office/drawing/2014/main" id="{6537E7D7-8455-024F-CA04-7203053DE408}"/>
              </a:ext>
            </a:extLst>
          </p:cNvPr>
          <p:cNvSpPr txBox="1"/>
          <p:nvPr/>
        </p:nvSpPr>
        <p:spPr>
          <a:xfrm>
            <a:off x="3042572" y="1503363"/>
            <a:ext cx="6106856" cy="2246769"/>
          </a:xfrm>
          <a:prstGeom prst="rect">
            <a:avLst/>
          </a:prstGeom>
          <a:noFill/>
        </p:spPr>
        <p:txBody>
          <a:bodyPr wrap="square" rtlCol="0">
            <a:spAutoFit/>
          </a:bodyPr>
          <a:lstStyle/>
          <a:p>
            <a:pPr marL="342900" indent="-342900">
              <a:buFont typeface="Arial" panose="020B0604020202020204" pitchFamily="34" charset="0"/>
              <a:buChar char="•"/>
            </a:pPr>
            <a:r>
              <a:rPr lang="es-ES" sz="2000" dirty="0"/>
              <a:t>Implementar modo oscuro</a:t>
            </a:r>
          </a:p>
          <a:p>
            <a:pPr marL="342900" indent="-342900">
              <a:buFont typeface="Arial" panose="020B0604020202020204" pitchFamily="34" charset="0"/>
              <a:buChar char="•"/>
            </a:pPr>
            <a:r>
              <a:rPr lang="es-ES" sz="2000" dirty="0"/>
              <a:t>Desarrollar versión para </a:t>
            </a:r>
            <a:r>
              <a:rPr lang="es-ES" sz="2000" dirty="0" err="1"/>
              <a:t>ios</a:t>
            </a:r>
            <a:endParaRPr lang="es-ES" sz="2000" dirty="0"/>
          </a:p>
          <a:p>
            <a:pPr marL="342900" indent="-342900">
              <a:buFont typeface="Arial" panose="020B0604020202020204" pitchFamily="34" charset="0"/>
              <a:buChar char="•"/>
            </a:pPr>
            <a:r>
              <a:rPr lang="es-ES" sz="2000" dirty="0"/>
              <a:t>Incluir sistema de moderación y reportes de publicaciones</a:t>
            </a:r>
          </a:p>
          <a:p>
            <a:pPr marL="342900" indent="-342900">
              <a:buFont typeface="Arial" panose="020B0604020202020204" pitchFamily="34" charset="0"/>
              <a:buChar char="•"/>
            </a:pPr>
            <a:r>
              <a:rPr lang="es-ES" sz="2000" dirty="0"/>
              <a:t>Disponibilidad en otros idiomas(Ingles)</a:t>
            </a:r>
          </a:p>
          <a:p>
            <a:pPr marL="342900" indent="-342900">
              <a:buFont typeface="Arial" panose="020B0604020202020204" pitchFamily="34" charset="0"/>
              <a:buChar char="•"/>
            </a:pPr>
            <a:r>
              <a:rPr lang="es-ES" sz="2000" dirty="0"/>
              <a:t>Gestión de privacidad</a:t>
            </a:r>
          </a:p>
          <a:p>
            <a:endParaRPr lang="es-ES" sz="2000" dirty="0"/>
          </a:p>
        </p:txBody>
      </p:sp>
      <p:pic>
        <p:nvPicPr>
          <p:cNvPr id="2" name="Imagen 1">
            <a:extLst>
              <a:ext uri="{FF2B5EF4-FFF2-40B4-BE49-F238E27FC236}">
                <a16:creationId xmlns:a16="http://schemas.microsoft.com/office/drawing/2014/main" id="{86B89291-7B97-0627-F0EF-800E3D45EE83}"/>
              </a:ext>
            </a:extLst>
          </p:cNvPr>
          <p:cNvPicPr>
            <a:picLocks noChangeAspect="1"/>
          </p:cNvPicPr>
          <p:nvPr/>
        </p:nvPicPr>
        <p:blipFill>
          <a:blip r:embed="rId3">
            <a:alphaModFix amt="20000"/>
          </a:blip>
          <a:stretch>
            <a:fillRect/>
          </a:stretch>
        </p:blipFill>
        <p:spPr>
          <a:xfrm>
            <a:off x="3038856" y="0"/>
            <a:ext cx="6114288" cy="6858000"/>
          </a:xfrm>
          <a:prstGeom prst="rect">
            <a:avLst/>
          </a:prstGeom>
        </p:spPr>
      </p:pic>
      <p:pic>
        <p:nvPicPr>
          <p:cNvPr id="3" name="Imagen 2">
            <a:extLst>
              <a:ext uri="{FF2B5EF4-FFF2-40B4-BE49-F238E27FC236}">
                <a16:creationId xmlns:a16="http://schemas.microsoft.com/office/drawing/2014/main" id="{9D2300F8-27F1-9E21-31ED-7BDC889ED2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3144" y="-1"/>
            <a:ext cx="3043238" cy="757428"/>
          </a:xfrm>
          <a:prstGeom prst="rect">
            <a:avLst/>
          </a:prstGeom>
        </p:spPr>
      </p:pic>
    </p:spTree>
    <p:extLst>
      <p:ext uri="{BB962C8B-B14F-4D97-AF65-F5344CB8AC3E}">
        <p14:creationId xmlns:p14="http://schemas.microsoft.com/office/powerpoint/2010/main" val="3200444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CA844-51BC-15EC-50D1-20A1647B69A6}"/>
            </a:ext>
          </a:extLst>
        </p:cNvPr>
        <p:cNvGrpSpPr/>
        <p:nvPr/>
      </p:nvGrpSpPr>
      <p:grpSpPr>
        <a:xfrm>
          <a:off x="0" y="0"/>
          <a:ext cx="0" cy="0"/>
          <a:chOff x="0" y="0"/>
          <a:chExt cx="0" cy="0"/>
        </a:xfrm>
      </p:grpSpPr>
      <p:sp>
        <p:nvSpPr>
          <p:cNvPr id="5" name="Rectángulo 4">
            <a:extLst>
              <a:ext uri="{FF2B5EF4-FFF2-40B4-BE49-F238E27FC236}">
                <a16:creationId xmlns:a16="http://schemas.microsoft.com/office/drawing/2014/main" id="{37639CBC-4781-CD14-B63B-1C0FEC4730F6}"/>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s-ES"/>
            </a:defPPr>
          </a:lstStyle>
          <a:p>
            <a:pPr algn="ctr" rtl="0"/>
            <a:endParaRPr lang="es-ES" dirty="0"/>
          </a:p>
        </p:txBody>
      </p:sp>
      <p:sp>
        <p:nvSpPr>
          <p:cNvPr id="4" name="Título 3">
            <a:extLst>
              <a:ext uri="{FF2B5EF4-FFF2-40B4-BE49-F238E27FC236}">
                <a16:creationId xmlns:a16="http://schemas.microsoft.com/office/drawing/2014/main" id="{80144198-3BF5-E705-5D74-D2BE11218470}"/>
              </a:ext>
            </a:extLst>
          </p:cNvPr>
          <p:cNvSpPr>
            <a:spLocks noGrp="1"/>
          </p:cNvSpPr>
          <p:nvPr>
            <p:ph type="title"/>
          </p:nvPr>
        </p:nvSpPr>
        <p:spPr>
          <a:xfrm>
            <a:off x="838200" y="-91440"/>
            <a:ext cx="10515600" cy="1325880"/>
          </a:xfrm>
        </p:spPr>
        <p:txBody>
          <a:bodyPr/>
          <a:lstStyle/>
          <a:p>
            <a:r>
              <a:rPr lang="es-ES" b="1" dirty="0"/>
              <a:t>Conclusiones</a:t>
            </a:r>
            <a:endParaRPr lang="es-CL" b="1" dirty="0"/>
          </a:p>
        </p:txBody>
      </p:sp>
      <p:pic>
        <p:nvPicPr>
          <p:cNvPr id="2" name="Imagen 1">
            <a:extLst>
              <a:ext uri="{FF2B5EF4-FFF2-40B4-BE49-F238E27FC236}">
                <a16:creationId xmlns:a16="http://schemas.microsoft.com/office/drawing/2014/main" id="{94174B07-2A04-BCD4-9EFD-FC24382B7945}"/>
              </a:ext>
            </a:extLst>
          </p:cNvPr>
          <p:cNvPicPr>
            <a:picLocks noChangeAspect="1"/>
          </p:cNvPicPr>
          <p:nvPr/>
        </p:nvPicPr>
        <p:blipFill>
          <a:blip r:embed="rId3">
            <a:alphaModFix amt="20000"/>
          </a:blip>
          <a:stretch>
            <a:fillRect/>
          </a:stretch>
        </p:blipFill>
        <p:spPr>
          <a:xfrm>
            <a:off x="2603659" y="0"/>
            <a:ext cx="6114288" cy="6858000"/>
          </a:xfrm>
          <a:prstGeom prst="rect">
            <a:avLst/>
          </a:prstGeom>
        </p:spPr>
      </p:pic>
      <p:pic>
        <p:nvPicPr>
          <p:cNvPr id="3" name="Imagen 2">
            <a:extLst>
              <a:ext uri="{FF2B5EF4-FFF2-40B4-BE49-F238E27FC236}">
                <a16:creationId xmlns:a16="http://schemas.microsoft.com/office/drawing/2014/main" id="{42F859BF-2037-E625-9A8B-A01A869C0D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3144" y="-1"/>
            <a:ext cx="3043238" cy="757428"/>
          </a:xfrm>
          <a:prstGeom prst="rect">
            <a:avLst/>
          </a:prstGeom>
        </p:spPr>
      </p:pic>
      <p:sp>
        <p:nvSpPr>
          <p:cNvPr id="7" name="CuadroTexto 6">
            <a:extLst>
              <a:ext uri="{FF2B5EF4-FFF2-40B4-BE49-F238E27FC236}">
                <a16:creationId xmlns:a16="http://schemas.microsoft.com/office/drawing/2014/main" id="{0483E9DD-F616-507A-4151-67ECF1356389}"/>
              </a:ext>
            </a:extLst>
          </p:cNvPr>
          <p:cNvSpPr txBox="1"/>
          <p:nvPr/>
        </p:nvSpPr>
        <p:spPr>
          <a:xfrm>
            <a:off x="503068" y="1574235"/>
            <a:ext cx="11185864" cy="3139321"/>
          </a:xfrm>
          <a:prstGeom prst="rect">
            <a:avLst/>
          </a:prstGeom>
          <a:noFill/>
        </p:spPr>
        <p:txBody>
          <a:bodyPr wrap="square" rtlCol="0">
            <a:spAutoFit/>
          </a:bodyPr>
          <a:lstStyle/>
          <a:p>
            <a:r>
              <a:rPr lang="es-ES" dirty="0"/>
              <a:t>Con respecto  a los resultados del proyecto, se puede concluir que se han alcanzado los objetivos principales, el de desarrollar una aplicación que permita facilitar la adopción de futuras mascotas. Esto puede observarse mediante las pruebas realizadas sobre la aplicación y los resultados vistos con la aplicación ya compilada, que demuestran que se cumplen los requisitos identificados al inicio del proyecto.</a:t>
            </a:r>
          </a:p>
          <a:p>
            <a:endParaRPr lang="es-ES" dirty="0"/>
          </a:p>
          <a:p>
            <a:r>
              <a:rPr lang="es-ES" dirty="0"/>
              <a:t>Durante el desarrollo del proyecto se han podido aplicar diversos conocimientos adquiridos en la carrera como el desarrollo de software, base de datos, gestión de proyectos… y por lo tanto ganar experiencia sobre ellos.</a:t>
            </a:r>
          </a:p>
          <a:p>
            <a:endParaRPr lang="es-ES" dirty="0"/>
          </a:p>
          <a:p>
            <a:endParaRPr lang="es-ES" dirty="0"/>
          </a:p>
          <a:p>
            <a:endParaRPr lang="es-ES" dirty="0"/>
          </a:p>
          <a:p>
            <a:endParaRPr lang="es-ES" dirty="0"/>
          </a:p>
        </p:txBody>
      </p:sp>
    </p:spTree>
    <p:extLst>
      <p:ext uri="{BB962C8B-B14F-4D97-AF65-F5344CB8AC3E}">
        <p14:creationId xmlns:p14="http://schemas.microsoft.com/office/powerpoint/2010/main" val="241996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ción de imagen 11" descr="Un primer plano de punto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3"/>
          <a:srcRect/>
          <a:stretch/>
        </p:blipFill>
        <p:spPr>
          <a:xfrm>
            <a:off x="0" y="0"/>
            <a:ext cx="12192000" cy="6858000"/>
          </a:xfrm>
        </p:spPr>
      </p:pic>
      <p:sp>
        <p:nvSpPr>
          <p:cNvPr id="7" name="Título 6">
            <a:extLst>
              <a:ext uri="{FF2B5EF4-FFF2-40B4-BE49-F238E27FC236}">
                <a16:creationId xmlns:a16="http://schemas.microsoft.com/office/drawing/2014/main" id="{4AB1CD4B-2C7F-1593-8E69-B7450F3DCAD6}"/>
              </a:ext>
            </a:extLst>
          </p:cNvPr>
          <p:cNvSpPr>
            <a:spLocks noGrp="1"/>
          </p:cNvSpPr>
          <p:nvPr>
            <p:ph type="title"/>
          </p:nvPr>
        </p:nvSpPr>
        <p:spPr>
          <a:xfrm>
            <a:off x="2387210" y="2568114"/>
            <a:ext cx="7417580" cy="1267040"/>
          </a:xfrm>
        </p:spPr>
        <p:txBody>
          <a:bodyPr rtlCol="0"/>
          <a:lstStyle>
            <a:defPPr>
              <a:defRPr lang="es-ES"/>
            </a:defPPr>
          </a:lstStyle>
          <a:p>
            <a:pPr rtl="0"/>
            <a:r>
              <a:rPr lang="es-ES" b="1" dirty="0"/>
              <a:t>Preguntas comisión</a:t>
            </a:r>
          </a:p>
        </p:txBody>
      </p:sp>
      <p:pic>
        <p:nvPicPr>
          <p:cNvPr id="10" name="Imagen 9">
            <a:extLst>
              <a:ext uri="{FF2B5EF4-FFF2-40B4-BE49-F238E27FC236}">
                <a16:creationId xmlns:a16="http://schemas.microsoft.com/office/drawing/2014/main" id="{FBCCAFCF-59D0-9833-7BA2-24D10B6F8D71}"/>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0"/>
            <a:ext cx="1162973" cy="1162973"/>
          </a:xfrm>
          <a:prstGeom prst="rect">
            <a:avLst/>
          </a:prstGeom>
          <a:effectLst>
            <a:softEdge rad="127000"/>
          </a:effectLst>
        </p:spPr>
      </p:pic>
    </p:spTree>
    <p:extLst>
      <p:ext uri="{BB962C8B-B14F-4D97-AF65-F5344CB8AC3E}">
        <p14:creationId xmlns:p14="http://schemas.microsoft.com/office/powerpoint/2010/main" val="2184472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5EFBE-466C-7C4E-73F7-7474497E64E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0ECFB78-B246-8EC2-C4C5-38644FA0645C}"/>
              </a:ext>
            </a:extLst>
          </p:cNvPr>
          <p:cNvSpPr>
            <a:spLocks noGrp="1"/>
          </p:cNvSpPr>
          <p:nvPr>
            <p:ph type="title"/>
          </p:nvPr>
        </p:nvSpPr>
        <p:spPr>
          <a:xfrm>
            <a:off x="6562816" y="457200"/>
            <a:ext cx="4837176" cy="1993392"/>
          </a:xfrm>
          <a:noFill/>
        </p:spPr>
        <p:txBody>
          <a:bodyPr rtlCol="0" anchor="b">
            <a:noAutofit/>
          </a:bodyPr>
          <a:lstStyle>
            <a:defPPr>
              <a:defRPr lang="es-ES"/>
            </a:defPPr>
          </a:lstStyle>
          <a:p>
            <a:pPr rtl="0"/>
            <a:r>
              <a:rPr lang="es-ES" sz="5400" b="1" dirty="0"/>
              <a:t>Integrantes</a:t>
            </a:r>
          </a:p>
        </p:txBody>
      </p:sp>
      <p:sp>
        <p:nvSpPr>
          <p:cNvPr id="3" name="Marcador de contenido 2">
            <a:extLst>
              <a:ext uri="{FF2B5EF4-FFF2-40B4-BE49-F238E27FC236}">
                <a16:creationId xmlns:a16="http://schemas.microsoft.com/office/drawing/2014/main" id="{BF04C046-49BF-F84E-4FC6-83C4DCE5CBBD}"/>
              </a:ext>
            </a:extLst>
          </p:cNvPr>
          <p:cNvSpPr>
            <a:spLocks noGrp="1"/>
          </p:cNvSpPr>
          <p:nvPr>
            <p:ph idx="1"/>
          </p:nvPr>
        </p:nvSpPr>
        <p:spPr>
          <a:xfrm>
            <a:off x="6562818" y="2752344"/>
            <a:ext cx="4837174" cy="2162556"/>
          </a:xfrm>
          <a:noFill/>
        </p:spPr>
        <p:txBody>
          <a:bodyPr rtlCol="0" anchor="t">
            <a:normAutofit/>
          </a:bodyPr>
          <a:lstStyle>
            <a:defPPr>
              <a:defRPr lang="es-ES"/>
            </a:defPPr>
          </a:lstStyle>
          <a:p>
            <a:pPr rtl="0"/>
            <a:r>
              <a:rPr lang="es-ES" b="1" dirty="0"/>
              <a:t>Diego Medel </a:t>
            </a:r>
            <a:r>
              <a:rPr lang="es-ES" sz="1200" b="1" dirty="0"/>
              <a:t>(desarrollo y dirección de proyecto)</a:t>
            </a:r>
          </a:p>
          <a:p>
            <a:pPr rtl="0"/>
            <a:r>
              <a:rPr lang="es-ES" b="1" dirty="0"/>
              <a:t>TOMAS DURÁN </a:t>
            </a:r>
            <a:r>
              <a:rPr lang="es-ES" sz="1200" b="1" dirty="0"/>
              <a:t>(documentación)</a:t>
            </a:r>
          </a:p>
          <a:p>
            <a:pPr rtl="0"/>
            <a:r>
              <a:rPr lang="es-ES" b="1" dirty="0"/>
              <a:t>HERNÁN</a:t>
            </a:r>
            <a:r>
              <a:rPr lang="es-ES" dirty="0"/>
              <a:t> </a:t>
            </a:r>
            <a:r>
              <a:rPr lang="es-ES" b="1" dirty="0"/>
              <a:t>CHAMORRO</a:t>
            </a:r>
            <a:r>
              <a:rPr lang="es-ES" dirty="0"/>
              <a:t> </a:t>
            </a:r>
            <a:r>
              <a:rPr lang="es-ES" sz="1200" b="1" dirty="0"/>
              <a:t>(desarrollo)</a:t>
            </a:r>
          </a:p>
        </p:txBody>
      </p:sp>
      <p:pic>
        <p:nvPicPr>
          <p:cNvPr id="8" name="Marcador de posición de imagen 7">
            <a:extLst>
              <a:ext uri="{FF2B5EF4-FFF2-40B4-BE49-F238E27FC236}">
                <a16:creationId xmlns:a16="http://schemas.microsoft.com/office/drawing/2014/main" id="{DF429B1E-6585-6DDE-2195-6F8B7D16094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5417" r="5417"/>
          <a:stretch>
            <a:fillRect/>
          </a:stretch>
        </p:blipFill>
        <p:spPr/>
      </p:pic>
      <p:pic>
        <p:nvPicPr>
          <p:cNvPr id="10" name="Imagen 9">
            <a:extLst>
              <a:ext uri="{FF2B5EF4-FFF2-40B4-BE49-F238E27FC236}">
                <a16:creationId xmlns:a16="http://schemas.microsoft.com/office/drawing/2014/main" id="{8DEF593B-E84E-BAA3-671F-D726F18EFC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5900" y="0"/>
            <a:ext cx="3086100" cy="768096"/>
          </a:xfrm>
          <a:prstGeom prst="rect">
            <a:avLst/>
          </a:prstGeom>
        </p:spPr>
      </p:pic>
      <p:pic>
        <p:nvPicPr>
          <p:cNvPr id="4" name="Imagen 3">
            <a:extLst>
              <a:ext uri="{FF2B5EF4-FFF2-40B4-BE49-F238E27FC236}">
                <a16:creationId xmlns:a16="http://schemas.microsoft.com/office/drawing/2014/main" id="{03A8A6A5-2544-9BD3-A271-C341041D0B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088" y="0"/>
            <a:ext cx="850900" cy="850900"/>
          </a:xfrm>
          <a:prstGeom prst="rect">
            <a:avLst/>
          </a:prstGeom>
        </p:spPr>
      </p:pic>
    </p:spTree>
    <p:extLst>
      <p:ext uri="{BB962C8B-B14F-4D97-AF65-F5344CB8AC3E}">
        <p14:creationId xmlns:p14="http://schemas.microsoft.com/office/powerpoint/2010/main" val="3230902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3E566D0-B044-4C78-2105-FAF2B84A845A}"/>
              </a:ext>
            </a:extLst>
          </p:cNvPr>
          <p:cNvPicPr>
            <a:picLocks noChangeAspect="1"/>
          </p:cNvPicPr>
          <p:nvPr/>
        </p:nvPicPr>
        <p:blipFill>
          <a:blip r:embed="rId3">
            <a:alphaModFix amt="20000"/>
          </a:blip>
          <a:stretch>
            <a:fillRect/>
          </a:stretch>
        </p:blipFill>
        <p:spPr>
          <a:xfrm>
            <a:off x="3038856" y="0"/>
            <a:ext cx="6114288" cy="6858000"/>
          </a:xfrm>
          <a:prstGeom prst="rect">
            <a:avLst/>
          </a:prstGeom>
        </p:spPr>
      </p:pic>
      <p:sp>
        <p:nvSpPr>
          <p:cNvPr id="2" name="Título 1">
            <a:extLst>
              <a:ext uri="{FF2B5EF4-FFF2-40B4-BE49-F238E27FC236}">
                <a16:creationId xmlns:a16="http://schemas.microsoft.com/office/drawing/2014/main" id="{954ABE40-AA00-F366-A36A-B3F1AADBF025}"/>
              </a:ext>
            </a:extLst>
          </p:cNvPr>
          <p:cNvSpPr>
            <a:spLocks noGrp="1"/>
          </p:cNvSpPr>
          <p:nvPr>
            <p:ph type="ctrTitle"/>
          </p:nvPr>
        </p:nvSpPr>
        <p:spPr>
          <a:xfrm>
            <a:off x="1418431" y="934085"/>
            <a:ext cx="9355138" cy="690880"/>
          </a:xfrm>
          <a:noFill/>
        </p:spPr>
        <p:txBody>
          <a:bodyPr rtlCol="0">
            <a:noAutofit/>
          </a:bodyPr>
          <a:lstStyle>
            <a:defPPr>
              <a:defRPr lang="es-ES"/>
            </a:defPPr>
          </a:lstStyle>
          <a:p>
            <a:r>
              <a:rPr lang="es-ES" sz="5400" b="1" dirty="0"/>
              <a:t>DESCRIPCIÓN DEL PROYECTO</a:t>
            </a:r>
          </a:p>
        </p:txBody>
      </p:sp>
      <p:sp>
        <p:nvSpPr>
          <p:cNvPr id="8" name="Rectángulo: esquinas redondeadas 7">
            <a:extLst>
              <a:ext uri="{FF2B5EF4-FFF2-40B4-BE49-F238E27FC236}">
                <a16:creationId xmlns:a16="http://schemas.microsoft.com/office/drawing/2014/main" id="{4DDD29E2-4D3C-E68D-927E-847DD70EFECF}"/>
              </a:ext>
            </a:extLst>
          </p:cNvPr>
          <p:cNvSpPr/>
          <p:nvPr/>
        </p:nvSpPr>
        <p:spPr>
          <a:xfrm>
            <a:off x="757238" y="1957388"/>
            <a:ext cx="4500562" cy="4672012"/>
          </a:xfrm>
          <a:prstGeom prst="roundRect">
            <a:avLst/>
          </a:prstGeom>
          <a:noFill/>
          <a:ln>
            <a:solidFill>
              <a:srgbClr val="008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 name="CuadroTexto 8">
            <a:extLst>
              <a:ext uri="{FF2B5EF4-FFF2-40B4-BE49-F238E27FC236}">
                <a16:creationId xmlns:a16="http://schemas.microsoft.com/office/drawing/2014/main" id="{153C46BD-BAB6-AE68-98A4-B26A581A9EA6}"/>
              </a:ext>
            </a:extLst>
          </p:cNvPr>
          <p:cNvSpPr txBox="1"/>
          <p:nvPr/>
        </p:nvSpPr>
        <p:spPr>
          <a:xfrm>
            <a:off x="757238" y="1957388"/>
            <a:ext cx="4500562" cy="4201150"/>
          </a:xfrm>
          <a:prstGeom prst="rect">
            <a:avLst/>
          </a:prstGeom>
          <a:noFill/>
        </p:spPr>
        <p:txBody>
          <a:bodyPr wrap="square" rtlCol="0">
            <a:spAutoFit/>
          </a:bodyPr>
          <a:lstStyle/>
          <a:p>
            <a:pPr algn="ctr"/>
            <a:r>
              <a:rPr lang="es-ES" sz="4000" b="1" dirty="0"/>
              <a:t>Problema</a:t>
            </a:r>
          </a:p>
          <a:p>
            <a:pPr algn="ctr"/>
            <a:endParaRPr lang="es-ES" sz="1100" b="1" dirty="0"/>
          </a:p>
          <a:p>
            <a:pPr algn="ctr"/>
            <a:r>
              <a:rPr lang="es-ES" dirty="0"/>
              <a:t>En Chile, el abandono de mascotas es una problemática social recurrente que se presenta de forma cotidiana. En múltiples casos, perros y gatos son abandonados debido a diversos motivos.</a:t>
            </a:r>
          </a:p>
          <a:p>
            <a:pPr algn="ctr"/>
            <a:endParaRPr lang="es-ES" dirty="0"/>
          </a:p>
          <a:p>
            <a:pPr algn="ctr"/>
            <a:r>
              <a:rPr lang="es-ES" dirty="0"/>
              <a:t>De acuerdo con el </a:t>
            </a:r>
            <a:r>
              <a:rPr lang="es-ES" i="1" dirty="0"/>
              <a:t>Primer Estudio Nacional de Población Animal</a:t>
            </a:r>
            <a:r>
              <a:rPr lang="es-ES" dirty="0"/>
              <a:t>, en el país existen cerca de </a:t>
            </a:r>
            <a:r>
              <a:rPr lang="es-ES" b="1" dirty="0"/>
              <a:t>4,05 millones de animales que viven sin supervisión</a:t>
            </a:r>
            <a:r>
              <a:rPr lang="es-ES" dirty="0"/>
              <a:t>, lo que evidencia un alto nivel de desprotección y abandono animal (</a:t>
            </a:r>
            <a:r>
              <a:rPr lang="es-ES" dirty="0" err="1"/>
              <a:t>Subdere</a:t>
            </a:r>
            <a:r>
              <a:rPr lang="es-ES" dirty="0"/>
              <a:t> &amp; Universidad Católica de Chile, 2022).</a:t>
            </a:r>
            <a:endParaRPr lang="es-CL" b="1" dirty="0"/>
          </a:p>
        </p:txBody>
      </p:sp>
      <p:pic>
        <p:nvPicPr>
          <p:cNvPr id="11" name="Imagen 10">
            <a:extLst>
              <a:ext uri="{FF2B5EF4-FFF2-40B4-BE49-F238E27FC236}">
                <a16:creationId xmlns:a16="http://schemas.microsoft.com/office/drawing/2014/main" id="{FE0E6537-37D6-FFD6-2D43-456C2E17FB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3144" y="-1"/>
            <a:ext cx="3043238" cy="757428"/>
          </a:xfrm>
          <a:prstGeom prst="rect">
            <a:avLst/>
          </a:prstGeom>
        </p:spPr>
      </p:pic>
      <p:pic>
        <p:nvPicPr>
          <p:cNvPr id="13" name="Imagen 12">
            <a:extLst>
              <a:ext uri="{FF2B5EF4-FFF2-40B4-BE49-F238E27FC236}">
                <a16:creationId xmlns:a16="http://schemas.microsoft.com/office/drawing/2014/main" id="{AF6ED815-4791-E7C5-C8ED-2C4DF510E3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088" y="0"/>
            <a:ext cx="850900" cy="850900"/>
          </a:xfrm>
          <a:prstGeom prst="rect">
            <a:avLst/>
          </a:prstGeom>
        </p:spPr>
      </p:pic>
      <p:sp>
        <p:nvSpPr>
          <p:cNvPr id="17" name="Rectángulo: esquinas redondeadas 16">
            <a:extLst>
              <a:ext uri="{FF2B5EF4-FFF2-40B4-BE49-F238E27FC236}">
                <a16:creationId xmlns:a16="http://schemas.microsoft.com/office/drawing/2014/main" id="{E25B7655-3205-0FAB-A7ED-95DA5DD03744}"/>
              </a:ext>
            </a:extLst>
          </p:cNvPr>
          <p:cNvSpPr/>
          <p:nvPr/>
        </p:nvSpPr>
        <p:spPr>
          <a:xfrm>
            <a:off x="6959602" y="1957388"/>
            <a:ext cx="4500562" cy="4672012"/>
          </a:xfrm>
          <a:prstGeom prst="roundRect">
            <a:avLst/>
          </a:prstGeom>
          <a:noFill/>
          <a:ln>
            <a:solidFill>
              <a:srgbClr val="008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9" name="CuadroTexto 18">
            <a:extLst>
              <a:ext uri="{FF2B5EF4-FFF2-40B4-BE49-F238E27FC236}">
                <a16:creationId xmlns:a16="http://schemas.microsoft.com/office/drawing/2014/main" id="{98BADFED-F8B2-4465-894B-EA8A4A0837E5}"/>
              </a:ext>
            </a:extLst>
          </p:cNvPr>
          <p:cNvSpPr txBox="1"/>
          <p:nvPr/>
        </p:nvSpPr>
        <p:spPr>
          <a:xfrm>
            <a:off x="7226300" y="2064187"/>
            <a:ext cx="3987800" cy="3585597"/>
          </a:xfrm>
          <a:prstGeom prst="rect">
            <a:avLst/>
          </a:prstGeom>
          <a:noFill/>
        </p:spPr>
        <p:txBody>
          <a:bodyPr wrap="square">
            <a:spAutoFit/>
          </a:bodyPr>
          <a:lstStyle/>
          <a:p>
            <a:pPr algn="ctr"/>
            <a:r>
              <a:rPr lang="es-ES" sz="3600" b="1" dirty="0"/>
              <a:t>Propuesta</a:t>
            </a:r>
          </a:p>
          <a:p>
            <a:pPr algn="ctr"/>
            <a:endParaRPr lang="es-ES" sz="1100" b="1" dirty="0"/>
          </a:p>
          <a:p>
            <a:pPr algn="ctr"/>
            <a:r>
              <a:rPr lang="es-ES" dirty="0"/>
              <a:t>Para resolver esta problemática se creará </a:t>
            </a:r>
            <a:r>
              <a:rPr lang="es-ES" dirty="0" err="1"/>
              <a:t>PetHub</a:t>
            </a:r>
            <a:r>
              <a:rPr lang="es-ES" dirty="0"/>
              <a:t>, una aplicación para dispositivos móviles diseñada para resolver estos problemas apoyando el cuidado de mascotas.</a:t>
            </a:r>
          </a:p>
          <a:p>
            <a:pPr algn="ctr"/>
            <a:endParaRPr lang="es-ES" dirty="0"/>
          </a:p>
          <a:p>
            <a:pPr algn="ctr"/>
            <a:r>
              <a:rPr lang="es-ES" dirty="0"/>
              <a:t>Se busca conectar a personas que no pueden cuidar a sus mascotas con usuarios dispuestos a adoptarlos o brindarles acogida temporal.</a:t>
            </a:r>
          </a:p>
        </p:txBody>
      </p:sp>
      <p:sp>
        <p:nvSpPr>
          <p:cNvPr id="20" name="Flecha: a la derecha 19">
            <a:extLst>
              <a:ext uri="{FF2B5EF4-FFF2-40B4-BE49-F238E27FC236}">
                <a16:creationId xmlns:a16="http://schemas.microsoft.com/office/drawing/2014/main" id="{72191CA7-2AE1-27E9-9F7E-79F47250DB4C}"/>
              </a:ext>
            </a:extLst>
          </p:cNvPr>
          <p:cNvSpPr/>
          <p:nvPr/>
        </p:nvSpPr>
        <p:spPr>
          <a:xfrm>
            <a:off x="5797550" y="3496965"/>
            <a:ext cx="596900" cy="690880"/>
          </a:xfrm>
          <a:prstGeom prst="rightArrow">
            <a:avLst/>
          </a:prstGeom>
          <a:solidFill>
            <a:srgbClr val="0070C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dirty="0"/>
          </a:p>
        </p:txBody>
      </p:sp>
    </p:spTree>
    <p:extLst>
      <p:ext uri="{BB962C8B-B14F-4D97-AF65-F5344CB8AC3E}">
        <p14:creationId xmlns:p14="http://schemas.microsoft.com/office/powerpoint/2010/main" val="3930438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7DB13-F88A-C878-804D-5A1E65E1EDA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A033EAE-12A5-2B99-F90D-82FFF65EF0B8}"/>
              </a:ext>
            </a:extLst>
          </p:cNvPr>
          <p:cNvSpPr>
            <a:spLocks noGrp="1"/>
          </p:cNvSpPr>
          <p:nvPr>
            <p:ph type="ctrTitle"/>
          </p:nvPr>
        </p:nvSpPr>
        <p:spPr>
          <a:xfrm>
            <a:off x="757238" y="1202525"/>
            <a:ext cx="4976019" cy="552441"/>
          </a:xfrm>
          <a:noFill/>
        </p:spPr>
        <p:txBody>
          <a:bodyPr rtlCol="0">
            <a:noAutofit/>
          </a:bodyPr>
          <a:lstStyle>
            <a:defPPr>
              <a:defRPr lang="es-ES"/>
            </a:defPPr>
          </a:lstStyle>
          <a:p>
            <a:r>
              <a:rPr lang="es-ES" b="1" dirty="0"/>
              <a:t>Objetivo general</a:t>
            </a:r>
          </a:p>
        </p:txBody>
      </p:sp>
      <p:pic>
        <p:nvPicPr>
          <p:cNvPr id="13" name="Imagen 12">
            <a:extLst>
              <a:ext uri="{FF2B5EF4-FFF2-40B4-BE49-F238E27FC236}">
                <a16:creationId xmlns:a16="http://schemas.microsoft.com/office/drawing/2014/main" id="{6097B3F5-5E4A-7047-51FF-1FD8F606E4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088" y="0"/>
            <a:ext cx="850900" cy="850900"/>
          </a:xfrm>
          <a:prstGeom prst="rect">
            <a:avLst/>
          </a:prstGeom>
        </p:spPr>
      </p:pic>
      <p:sp>
        <p:nvSpPr>
          <p:cNvPr id="3" name="CuadroTexto 2">
            <a:extLst>
              <a:ext uri="{FF2B5EF4-FFF2-40B4-BE49-F238E27FC236}">
                <a16:creationId xmlns:a16="http://schemas.microsoft.com/office/drawing/2014/main" id="{DD1438E4-FDA4-21F9-95DB-590F10DCA02C}"/>
              </a:ext>
            </a:extLst>
          </p:cNvPr>
          <p:cNvSpPr txBox="1"/>
          <p:nvPr/>
        </p:nvSpPr>
        <p:spPr>
          <a:xfrm>
            <a:off x="757238" y="2585234"/>
            <a:ext cx="4500562" cy="3170099"/>
          </a:xfrm>
          <a:prstGeom prst="rect">
            <a:avLst/>
          </a:prstGeom>
          <a:noFill/>
        </p:spPr>
        <p:txBody>
          <a:bodyPr wrap="square" rtlCol="0">
            <a:spAutoFit/>
          </a:bodyPr>
          <a:lstStyle/>
          <a:p>
            <a:pPr algn="ctr"/>
            <a:r>
              <a:rPr lang="es-ES" sz="2000" dirty="0"/>
              <a:t>Desarrollar e implementar </a:t>
            </a:r>
            <a:r>
              <a:rPr lang="es-ES" sz="2000" b="1" dirty="0" err="1">
                <a:solidFill>
                  <a:srgbClr val="008080"/>
                </a:solidFill>
              </a:rPr>
              <a:t>PetHub</a:t>
            </a:r>
            <a:r>
              <a:rPr lang="es-ES" sz="2000" b="1" dirty="0">
                <a:solidFill>
                  <a:srgbClr val="008080"/>
                </a:solidFill>
              </a:rPr>
              <a:t>, </a:t>
            </a:r>
            <a:r>
              <a:rPr lang="es-ES" sz="2000" dirty="0"/>
              <a:t>una</a:t>
            </a:r>
            <a:r>
              <a:rPr lang="es-ES" sz="2000" b="1" dirty="0">
                <a:solidFill>
                  <a:srgbClr val="008080"/>
                </a:solidFill>
              </a:rPr>
              <a:t> </a:t>
            </a:r>
            <a:r>
              <a:rPr lang="es-ES" sz="2000" dirty="0"/>
              <a:t>aplicación móvil que facilite la adopción y el cuidado temporal de mascotas, inicialmente en la comuna de San Joaquín, incorporando un módulo de inteligencia artificial para validar la autenticidad de las imágenes y aumentar la confiabilidad de la información, contribuyendo a la reducción del abandono animal.</a:t>
            </a:r>
            <a:endParaRPr lang="es-CL" sz="2000" dirty="0"/>
          </a:p>
        </p:txBody>
      </p:sp>
      <p:sp>
        <p:nvSpPr>
          <p:cNvPr id="6" name="Rectángulo: esquinas redondeadas 5">
            <a:extLst>
              <a:ext uri="{FF2B5EF4-FFF2-40B4-BE49-F238E27FC236}">
                <a16:creationId xmlns:a16="http://schemas.microsoft.com/office/drawing/2014/main" id="{93250F22-09D9-90BC-658A-B3C56C0742A0}"/>
              </a:ext>
            </a:extLst>
          </p:cNvPr>
          <p:cNvSpPr/>
          <p:nvPr/>
        </p:nvSpPr>
        <p:spPr>
          <a:xfrm>
            <a:off x="757238" y="1957388"/>
            <a:ext cx="4500562" cy="4672012"/>
          </a:xfrm>
          <a:prstGeom prst="roundRect">
            <a:avLst/>
          </a:prstGeom>
          <a:noFill/>
          <a:ln>
            <a:solidFill>
              <a:srgbClr val="008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 name="Rectángulo: esquinas redondeadas 6">
            <a:extLst>
              <a:ext uri="{FF2B5EF4-FFF2-40B4-BE49-F238E27FC236}">
                <a16:creationId xmlns:a16="http://schemas.microsoft.com/office/drawing/2014/main" id="{6AB43A69-CFE8-4226-A6E1-C024203F9EE1}"/>
              </a:ext>
            </a:extLst>
          </p:cNvPr>
          <p:cNvSpPr/>
          <p:nvPr/>
        </p:nvSpPr>
        <p:spPr>
          <a:xfrm>
            <a:off x="6934202" y="1957388"/>
            <a:ext cx="4500562" cy="4672012"/>
          </a:xfrm>
          <a:prstGeom prst="roundRect">
            <a:avLst/>
          </a:prstGeom>
          <a:noFill/>
          <a:ln>
            <a:solidFill>
              <a:srgbClr val="008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CuadroTexto 9">
            <a:extLst>
              <a:ext uri="{FF2B5EF4-FFF2-40B4-BE49-F238E27FC236}">
                <a16:creationId xmlns:a16="http://schemas.microsoft.com/office/drawing/2014/main" id="{180F34A7-C95E-9D9A-19D7-6FD1EA4201BD}"/>
              </a:ext>
            </a:extLst>
          </p:cNvPr>
          <p:cNvSpPr txBox="1"/>
          <p:nvPr/>
        </p:nvSpPr>
        <p:spPr>
          <a:xfrm>
            <a:off x="7053265" y="2244207"/>
            <a:ext cx="4381497" cy="4524315"/>
          </a:xfrm>
          <a:prstGeom prst="rect">
            <a:avLst/>
          </a:prstGeom>
          <a:noFill/>
        </p:spPr>
        <p:txBody>
          <a:bodyPr wrap="square" rtlCol="0">
            <a:spAutoFit/>
          </a:bodyPr>
          <a:lstStyle/>
          <a:p>
            <a:pPr marL="342900" indent="-342900">
              <a:buFont typeface="+mj-lt"/>
              <a:buAutoNum type="arabicPeriod"/>
            </a:pPr>
            <a:r>
              <a:rPr lang="es-ES" b="1" dirty="0"/>
              <a:t>Integrar</a:t>
            </a:r>
            <a:r>
              <a:rPr lang="es-ES" dirty="0"/>
              <a:t> inteligencia artificial para la validación de imágenes publicadas.</a:t>
            </a:r>
          </a:p>
          <a:p>
            <a:pPr marL="342900" indent="-342900">
              <a:buFont typeface="+mj-lt"/>
              <a:buAutoNum type="arabicPeriod"/>
            </a:pPr>
            <a:endParaRPr lang="es-ES" dirty="0"/>
          </a:p>
          <a:p>
            <a:pPr marL="342900" indent="-342900">
              <a:buFont typeface="+mj-lt"/>
              <a:buAutoNum type="arabicPeriod"/>
            </a:pPr>
            <a:r>
              <a:rPr lang="es-ES" b="1" dirty="0"/>
              <a:t>Implementar</a:t>
            </a:r>
            <a:r>
              <a:rPr lang="es-ES" dirty="0"/>
              <a:t> las funcionalidades principales de </a:t>
            </a:r>
            <a:r>
              <a:rPr lang="es-ES" dirty="0" err="1"/>
              <a:t>PetHub</a:t>
            </a:r>
            <a:r>
              <a:rPr lang="es-ES" dirty="0"/>
              <a:t> para la adopción y cuidado de mascotas.</a:t>
            </a:r>
          </a:p>
          <a:p>
            <a:pPr marL="342900" indent="-342900">
              <a:buFont typeface="+mj-lt"/>
              <a:buAutoNum type="arabicPeriod"/>
            </a:pPr>
            <a:endParaRPr lang="es-ES" dirty="0"/>
          </a:p>
          <a:p>
            <a:pPr marL="342900" indent="-342900">
              <a:buFont typeface="+mj-lt"/>
              <a:buAutoNum type="arabicPeriod"/>
            </a:pPr>
            <a:r>
              <a:rPr lang="es-ES" b="1" dirty="0"/>
              <a:t>Implementar </a:t>
            </a:r>
            <a:r>
              <a:rPr lang="es-ES" dirty="0"/>
              <a:t>un sistema de gestión de datos seguro, que permita almacenar y administrar la información de usuarios</a:t>
            </a:r>
          </a:p>
          <a:p>
            <a:pPr marL="342900" indent="-342900">
              <a:buFont typeface="+mj-lt"/>
              <a:buAutoNum type="arabicPeriod"/>
            </a:pPr>
            <a:endParaRPr lang="es-ES" dirty="0"/>
          </a:p>
          <a:p>
            <a:pPr marL="342900" indent="-342900">
              <a:buFont typeface="+mj-lt"/>
              <a:buAutoNum type="arabicPeriod"/>
            </a:pPr>
            <a:r>
              <a:rPr lang="es-ES" b="1" dirty="0"/>
              <a:t>Desarrollar</a:t>
            </a:r>
            <a:r>
              <a:rPr lang="es-ES" dirty="0"/>
              <a:t> una interfaz gráfica clara, accesible y responsiva.</a:t>
            </a:r>
          </a:p>
          <a:p>
            <a:endParaRPr lang="es-ES" dirty="0"/>
          </a:p>
          <a:p>
            <a:endParaRPr lang="es-ES" dirty="0"/>
          </a:p>
          <a:p>
            <a:endParaRPr lang="es-CL" dirty="0"/>
          </a:p>
        </p:txBody>
      </p:sp>
      <p:sp>
        <p:nvSpPr>
          <p:cNvPr id="12" name="Título 1">
            <a:extLst>
              <a:ext uri="{FF2B5EF4-FFF2-40B4-BE49-F238E27FC236}">
                <a16:creationId xmlns:a16="http://schemas.microsoft.com/office/drawing/2014/main" id="{5C765801-48F3-FD1A-908B-F96C61E8BB71}"/>
              </a:ext>
            </a:extLst>
          </p:cNvPr>
          <p:cNvSpPr txBox="1">
            <a:spLocks/>
          </p:cNvSpPr>
          <p:nvPr/>
        </p:nvSpPr>
        <p:spPr>
          <a:xfrm>
            <a:off x="6696473" y="1202525"/>
            <a:ext cx="4976019" cy="552441"/>
          </a:xfrm>
          <a:prstGeom prst="rect">
            <a:avLst/>
          </a:prstGeom>
          <a:noFill/>
        </p:spPr>
        <p:txBody>
          <a:bodyPr vert="horz" lIns="91440" tIns="45720" rIns="91440" bIns="45720" rtlCol="0" anchor="b">
            <a:noAutofit/>
          </a:bodyPr>
          <a:lstStyle>
            <a:defPPr>
              <a:defRPr lang="es-ES"/>
            </a:defPPr>
            <a:lvl1pPr algn="ctr" defTabSz="914400" rtl="0" eaLnBrk="1" latinLnBrk="0" hangingPunct="1">
              <a:lnSpc>
                <a:spcPct val="90000"/>
              </a:lnSpc>
              <a:spcBef>
                <a:spcPct val="0"/>
              </a:spcBef>
              <a:buNone/>
              <a:defRPr lang="es-ES" sz="3200" kern="1200" cap="all" spc="300" baseline="0">
                <a:solidFill>
                  <a:schemeClr val="tx1"/>
                </a:solidFill>
                <a:latin typeface="+mj-lt"/>
                <a:ea typeface="+mj-ea"/>
                <a:cs typeface="+mj-cs"/>
              </a:defRPr>
            </a:lvl1pPr>
          </a:lstStyle>
          <a:p>
            <a:r>
              <a:rPr lang="es-CL" b="1" dirty="0"/>
              <a:t>Objetivo específico</a:t>
            </a:r>
          </a:p>
        </p:txBody>
      </p:sp>
      <p:pic>
        <p:nvPicPr>
          <p:cNvPr id="4" name="Imagen 3">
            <a:extLst>
              <a:ext uri="{FF2B5EF4-FFF2-40B4-BE49-F238E27FC236}">
                <a16:creationId xmlns:a16="http://schemas.microsoft.com/office/drawing/2014/main" id="{F7DA6E08-8045-2EAF-8FA5-51A66252F02A}"/>
              </a:ext>
            </a:extLst>
          </p:cNvPr>
          <p:cNvPicPr>
            <a:picLocks noChangeAspect="1"/>
          </p:cNvPicPr>
          <p:nvPr/>
        </p:nvPicPr>
        <p:blipFill>
          <a:blip r:embed="rId4">
            <a:alphaModFix amt="20000"/>
          </a:blip>
          <a:stretch>
            <a:fillRect/>
          </a:stretch>
        </p:blipFill>
        <p:spPr>
          <a:xfrm>
            <a:off x="3038856" y="0"/>
            <a:ext cx="6114288" cy="6858000"/>
          </a:xfrm>
          <a:prstGeom prst="rect">
            <a:avLst/>
          </a:prstGeom>
        </p:spPr>
      </p:pic>
      <p:pic>
        <p:nvPicPr>
          <p:cNvPr id="5" name="Imagen 4">
            <a:extLst>
              <a:ext uri="{FF2B5EF4-FFF2-40B4-BE49-F238E27FC236}">
                <a16:creationId xmlns:a16="http://schemas.microsoft.com/office/drawing/2014/main" id="{3A6456B6-0A6C-C3D4-BC37-B19C7B2AC7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53144" y="-1"/>
            <a:ext cx="3043238" cy="757428"/>
          </a:xfrm>
          <a:prstGeom prst="rect">
            <a:avLst/>
          </a:prstGeom>
        </p:spPr>
      </p:pic>
    </p:spTree>
    <p:extLst>
      <p:ext uri="{BB962C8B-B14F-4D97-AF65-F5344CB8AC3E}">
        <p14:creationId xmlns:p14="http://schemas.microsoft.com/office/powerpoint/2010/main" val="1784676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C2D62-1224-62AA-12A9-18408E03739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0596CFD-292C-6C30-AF37-139FB95038DB}"/>
              </a:ext>
            </a:extLst>
          </p:cNvPr>
          <p:cNvSpPr>
            <a:spLocks noGrp="1"/>
          </p:cNvSpPr>
          <p:nvPr>
            <p:ph type="ctrTitle"/>
          </p:nvPr>
        </p:nvSpPr>
        <p:spPr>
          <a:xfrm>
            <a:off x="1042988" y="650084"/>
            <a:ext cx="3675857" cy="552441"/>
          </a:xfrm>
          <a:noFill/>
        </p:spPr>
        <p:txBody>
          <a:bodyPr rtlCol="0">
            <a:noAutofit/>
          </a:bodyPr>
          <a:lstStyle>
            <a:defPPr>
              <a:defRPr lang="es-ES"/>
            </a:defPPr>
          </a:lstStyle>
          <a:p>
            <a:r>
              <a:rPr lang="es-ES" b="1" dirty="0"/>
              <a:t>Alcance</a:t>
            </a:r>
          </a:p>
        </p:txBody>
      </p:sp>
      <p:pic>
        <p:nvPicPr>
          <p:cNvPr id="13" name="Imagen 12">
            <a:extLst>
              <a:ext uri="{FF2B5EF4-FFF2-40B4-BE49-F238E27FC236}">
                <a16:creationId xmlns:a16="http://schemas.microsoft.com/office/drawing/2014/main" id="{40FC9181-F246-0906-61B3-EDFAFEDCCA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088" y="0"/>
            <a:ext cx="850900" cy="850900"/>
          </a:xfrm>
          <a:prstGeom prst="rect">
            <a:avLst/>
          </a:prstGeom>
        </p:spPr>
      </p:pic>
      <p:sp>
        <p:nvSpPr>
          <p:cNvPr id="3" name="CuadroTexto 2">
            <a:extLst>
              <a:ext uri="{FF2B5EF4-FFF2-40B4-BE49-F238E27FC236}">
                <a16:creationId xmlns:a16="http://schemas.microsoft.com/office/drawing/2014/main" id="{3C4B435A-9751-D51E-4869-AFFE2F5228B5}"/>
              </a:ext>
            </a:extLst>
          </p:cNvPr>
          <p:cNvSpPr txBox="1"/>
          <p:nvPr/>
        </p:nvSpPr>
        <p:spPr>
          <a:xfrm>
            <a:off x="850900" y="1403341"/>
            <a:ext cx="4406900" cy="4708981"/>
          </a:xfrm>
          <a:prstGeom prst="rect">
            <a:avLst/>
          </a:prstGeom>
          <a:noFill/>
        </p:spPr>
        <p:txBody>
          <a:bodyPr wrap="square" rtlCol="0">
            <a:spAutoFit/>
          </a:bodyPr>
          <a:lstStyle/>
          <a:p>
            <a:pPr marL="342900" indent="-342900">
              <a:buFont typeface="Arial" panose="020B0604020202020204" pitchFamily="34" charset="0"/>
              <a:buChar char="•"/>
            </a:pPr>
            <a:r>
              <a:rPr lang="es-ES" sz="2000" dirty="0"/>
              <a:t>Desarrollar una aplicación que permita a personas cuidar, adoptar y poner en adopción a mascotas.</a:t>
            </a:r>
          </a:p>
          <a:p>
            <a:pPr marL="342900" indent="-342900">
              <a:buFont typeface="Arial" panose="020B0604020202020204" pitchFamily="34" charset="0"/>
              <a:buChar char="•"/>
            </a:pPr>
            <a:endParaRPr lang="es-ES" sz="2000" dirty="0"/>
          </a:p>
          <a:p>
            <a:pPr marL="342900" indent="-342900">
              <a:buFont typeface="Arial" panose="020B0604020202020204" pitchFamily="34" charset="0"/>
              <a:buChar char="•"/>
            </a:pPr>
            <a:r>
              <a:rPr lang="es-ES" sz="2000" dirty="0"/>
              <a:t>Permitir el registro de usuarios, publicación de mascotas, búsqueda filtrada y contacto entre usuarios interesados en procesos de adopción.</a:t>
            </a:r>
          </a:p>
          <a:p>
            <a:pPr marL="342900" indent="-342900">
              <a:buFont typeface="Arial" panose="020B0604020202020204" pitchFamily="34" charset="0"/>
              <a:buChar char="•"/>
            </a:pPr>
            <a:endParaRPr lang="es-ES" sz="2000" dirty="0"/>
          </a:p>
          <a:p>
            <a:pPr marL="342900" indent="-342900">
              <a:buFont typeface="Arial" panose="020B0604020202020204" pitchFamily="34" charset="0"/>
              <a:buChar char="•"/>
            </a:pPr>
            <a:r>
              <a:rPr lang="es-ES" sz="2000" dirty="0"/>
              <a:t>Incorporar un módulo de inteligencia artificial para la validación de imágenes, con el fin de aumentar la confiabilidad de la información publicada</a:t>
            </a:r>
          </a:p>
        </p:txBody>
      </p:sp>
      <p:sp>
        <p:nvSpPr>
          <p:cNvPr id="6" name="Rectángulo: esquinas redondeadas 5">
            <a:extLst>
              <a:ext uri="{FF2B5EF4-FFF2-40B4-BE49-F238E27FC236}">
                <a16:creationId xmlns:a16="http://schemas.microsoft.com/office/drawing/2014/main" id="{BAAD89A3-6838-6FAC-C3D4-3206C1BD6B2B}"/>
              </a:ext>
            </a:extLst>
          </p:cNvPr>
          <p:cNvSpPr/>
          <p:nvPr/>
        </p:nvSpPr>
        <p:spPr>
          <a:xfrm>
            <a:off x="757238" y="1202525"/>
            <a:ext cx="4500562" cy="5426875"/>
          </a:xfrm>
          <a:prstGeom prst="roundRect">
            <a:avLst/>
          </a:prstGeom>
          <a:noFill/>
          <a:ln>
            <a:solidFill>
              <a:srgbClr val="008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 name="Rectángulo: esquinas redondeadas 6">
            <a:extLst>
              <a:ext uri="{FF2B5EF4-FFF2-40B4-BE49-F238E27FC236}">
                <a16:creationId xmlns:a16="http://schemas.microsoft.com/office/drawing/2014/main" id="{7982D4AF-6157-8A82-F50B-075A76B0178E}"/>
              </a:ext>
            </a:extLst>
          </p:cNvPr>
          <p:cNvSpPr/>
          <p:nvPr/>
        </p:nvSpPr>
        <p:spPr>
          <a:xfrm>
            <a:off x="6934202" y="1202525"/>
            <a:ext cx="4500562" cy="5426875"/>
          </a:xfrm>
          <a:prstGeom prst="roundRect">
            <a:avLst/>
          </a:prstGeom>
          <a:noFill/>
          <a:ln>
            <a:solidFill>
              <a:srgbClr val="008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CuadroTexto 9">
            <a:extLst>
              <a:ext uri="{FF2B5EF4-FFF2-40B4-BE49-F238E27FC236}">
                <a16:creationId xmlns:a16="http://schemas.microsoft.com/office/drawing/2014/main" id="{DB6ED9E7-A73A-B43B-7F20-FBCC1D617393}"/>
              </a:ext>
            </a:extLst>
          </p:cNvPr>
          <p:cNvSpPr txBox="1"/>
          <p:nvPr/>
        </p:nvSpPr>
        <p:spPr>
          <a:xfrm>
            <a:off x="7053265" y="1403341"/>
            <a:ext cx="4381497" cy="4401205"/>
          </a:xfrm>
          <a:prstGeom prst="rect">
            <a:avLst/>
          </a:prstGeom>
          <a:noFill/>
        </p:spPr>
        <p:txBody>
          <a:bodyPr wrap="square" rtlCol="0">
            <a:spAutoFit/>
          </a:bodyPr>
          <a:lstStyle/>
          <a:p>
            <a:pPr marL="285750" indent="-285750">
              <a:buFont typeface="Arial" panose="020B0604020202020204" pitchFamily="34" charset="0"/>
              <a:buChar char="•"/>
            </a:pPr>
            <a:r>
              <a:rPr lang="es-ES" sz="2000" dirty="0"/>
              <a:t>La implementación y validación del sistema se realizará en la comuna de San Joaquín.</a:t>
            </a:r>
          </a:p>
          <a:p>
            <a:endParaRPr lang="es-ES" sz="2000" dirty="0"/>
          </a:p>
          <a:p>
            <a:pPr marL="285750" indent="-285750">
              <a:buFont typeface="Arial" panose="020B0604020202020204" pitchFamily="34" charset="0"/>
              <a:buChar char="•"/>
            </a:pPr>
            <a:r>
              <a:rPr lang="es-ES" sz="2000" dirty="0"/>
              <a:t>La aplicación requiere conexión a internet para los datos en tiempo real.</a:t>
            </a:r>
          </a:p>
          <a:p>
            <a:endParaRPr lang="es-ES" sz="2000" dirty="0"/>
          </a:p>
          <a:p>
            <a:pPr marL="285750" indent="-285750">
              <a:buFont typeface="Arial" panose="020B0604020202020204" pitchFamily="34" charset="0"/>
              <a:buChar char="•"/>
            </a:pPr>
            <a:r>
              <a:rPr lang="es-ES" sz="2000" dirty="0"/>
              <a:t>La aplicación en su fase inicial estará orientada exclusivamente a perros y gatos.</a:t>
            </a:r>
          </a:p>
          <a:p>
            <a:endParaRPr lang="es-ES" sz="2000" dirty="0"/>
          </a:p>
          <a:p>
            <a:pPr marL="285750" indent="-285750">
              <a:buFont typeface="Arial" panose="020B0604020202020204" pitchFamily="34" charset="0"/>
              <a:buChar char="•"/>
            </a:pPr>
            <a:r>
              <a:rPr lang="es-ES" sz="2000" dirty="0"/>
              <a:t>La aplicación en su fase inicial estará disponible para dispositivos </a:t>
            </a:r>
            <a:r>
              <a:rPr lang="es-CL" dirty="0"/>
              <a:t>Android™</a:t>
            </a:r>
            <a:r>
              <a:rPr lang="es-ES" sz="2000" dirty="0"/>
              <a:t>.</a:t>
            </a:r>
            <a:endParaRPr lang="es-CL" sz="2000" dirty="0"/>
          </a:p>
        </p:txBody>
      </p:sp>
      <p:sp>
        <p:nvSpPr>
          <p:cNvPr id="12" name="Título 1">
            <a:extLst>
              <a:ext uri="{FF2B5EF4-FFF2-40B4-BE49-F238E27FC236}">
                <a16:creationId xmlns:a16="http://schemas.microsoft.com/office/drawing/2014/main" id="{8C6BABD1-01C7-53A8-EFF8-D1D070D2A0FF}"/>
              </a:ext>
            </a:extLst>
          </p:cNvPr>
          <p:cNvSpPr txBox="1">
            <a:spLocks/>
          </p:cNvSpPr>
          <p:nvPr/>
        </p:nvSpPr>
        <p:spPr>
          <a:xfrm>
            <a:off x="7346554" y="650084"/>
            <a:ext cx="3675857" cy="552441"/>
          </a:xfrm>
          <a:prstGeom prst="rect">
            <a:avLst/>
          </a:prstGeom>
          <a:noFill/>
        </p:spPr>
        <p:txBody>
          <a:bodyPr vert="horz" lIns="91440" tIns="45720" rIns="91440" bIns="45720" rtlCol="0" anchor="b">
            <a:noAutofit/>
          </a:bodyPr>
          <a:lstStyle>
            <a:defPPr>
              <a:defRPr lang="es-ES"/>
            </a:defPPr>
            <a:lvl1pPr algn="ctr" defTabSz="914400" rtl="0" eaLnBrk="1" latinLnBrk="0" hangingPunct="1">
              <a:lnSpc>
                <a:spcPct val="90000"/>
              </a:lnSpc>
              <a:spcBef>
                <a:spcPct val="0"/>
              </a:spcBef>
              <a:buNone/>
              <a:defRPr lang="es-ES" sz="3200" kern="1200" cap="all" spc="300" baseline="0">
                <a:solidFill>
                  <a:schemeClr val="tx1"/>
                </a:solidFill>
                <a:latin typeface="+mj-lt"/>
                <a:ea typeface="+mj-ea"/>
                <a:cs typeface="+mj-cs"/>
              </a:defRPr>
            </a:lvl1pPr>
          </a:lstStyle>
          <a:p>
            <a:r>
              <a:rPr lang="es-ES" b="1" dirty="0"/>
              <a:t>limitaciones</a:t>
            </a:r>
            <a:endParaRPr lang="es-CL" b="1" dirty="0"/>
          </a:p>
        </p:txBody>
      </p:sp>
      <p:pic>
        <p:nvPicPr>
          <p:cNvPr id="4" name="Imagen 3">
            <a:extLst>
              <a:ext uri="{FF2B5EF4-FFF2-40B4-BE49-F238E27FC236}">
                <a16:creationId xmlns:a16="http://schemas.microsoft.com/office/drawing/2014/main" id="{6C7799AA-C3F8-7239-9CC1-3CC9DACC5356}"/>
              </a:ext>
            </a:extLst>
          </p:cNvPr>
          <p:cNvPicPr>
            <a:picLocks noChangeAspect="1"/>
          </p:cNvPicPr>
          <p:nvPr/>
        </p:nvPicPr>
        <p:blipFill>
          <a:blip r:embed="rId4">
            <a:alphaModFix amt="20000"/>
          </a:blip>
          <a:stretch>
            <a:fillRect/>
          </a:stretch>
        </p:blipFill>
        <p:spPr>
          <a:xfrm>
            <a:off x="3038856" y="0"/>
            <a:ext cx="6114288" cy="6858000"/>
          </a:xfrm>
          <a:prstGeom prst="rect">
            <a:avLst/>
          </a:prstGeom>
        </p:spPr>
      </p:pic>
      <p:pic>
        <p:nvPicPr>
          <p:cNvPr id="5" name="Imagen 4">
            <a:extLst>
              <a:ext uri="{FF2B5EF4-FFF2-40B4-BE49-F238E27FC236}">
                <a16:creationId xmlns:a16="http://schemas.microsoft.com/office/drawing/2014/main" id="{5F845010-AA91-45F7-5ED7-2363B16CEC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53144" y="-1"/>
            <a:ext cx="3043238" cy="757428"/>
          </a:xfrm>
          <a:prstGeom prst="rect">
            <a:avLst/>
          </a:prstGeom>
        </p:spPr>
      </p:pic>
    </p:spTree>
    <p:extLst>
      <p:ext uri="{BB962C8B-B14F-4D97-AF65-F5344CB8AC3E}">
        <p14:creationId xmlns:p14="http://schemas.microsoft.com/office/powerpoint/2010/main" val="3725468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5FCEC-0C3F-9EDA-1CDF-22D95793BF6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D2305FE-05EC-6816-C5D4-F933414A336E}"/>
              </a:ext>
            </a:extLst>
          </p:cNvPr>
          <p:cNvSpPr>
            <a:spLocks noGrp="1"/>
          </p:cNvSpPr>
          <p:nvPr>
            <p:ph type="ctrTitle"/>
          </p:nvPr>
        </p:nvSpPr>
        <p:spPr>
          <a:xfrm>
            <a:off x="3666416" y="149229"/>
            <a:ext cx="3910012" cy="552441"/>
          </a:xfrm>
          <a:noFill/>
        </p:spPr>
        <p:txBody>
          <a:bodyPr rtlCol="0">
            <a:noAutofit/>
          </a:bodyPr>
          <a:lstStyle>
            <a:defPPr>
              <a:defRPr lang="es-ES"/>
            </a:defPPr>
          </a:lstStyle>
          <a:p>
            <a:r>
              <a:rPr lang="es-ES" b="1" dirty="0">
                <a:latin typeface="+mn-lt"/>
              </a:rPr>
              <a:t>requerimientos</a:t>
            </a:r>
          </a:p>
        </p:txBody>
      </p:sp>
      <p:pic>
        <p:nvPicPr>
          <p:cNvPr id="13" name="Imagen 12">
            <a:extLst>
              <a:ext uri="{FF2B5EF4-FFF2-40B4-BE49-F238E27FC236}">
                <a16:creationId xmlns:a16="http://schemas.microsoft.com/office/drawing/2014/main" id="{3896C78B-89E7-A495-DC0B-20AB53E37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088" y="0"/>
            <a:ext cx="850900" cy="850900"/>
          </a:xfrm>
          <a:prstGeom prst="rect">
            <a:avLst/>
          </a:prstGeom>
        </p:spPr>
      </p:pic>
      <p:sp>
        <p:nvSpPr>
          <p:cNvPr id="3" name="CuadroTexto 2">
            <a:extLst>
              <a:ext uri="{FF2B5EF4-FFF2-40B4-BE49-F238E27FC236}">
                <a16:creationId xmlns:a16="http://schemas.microsoft.com/office/drawing/2014/main" id="{ABE318C6-51D4-5986-13F5-A77C41D7001B}"/>
              </a:ext>
            </a:extLst>
          </p:cNvPr>
          <p:cNvSpPr txBox="1"/>
          <p:nvPr/>
        </p:nvSpPr>
        <p:spPr>
          <a:xfrm>
            <a:off x="850900" y="1403341"/>
            <a:ext cx="4406900" cy="5109091"/>
          </a:xfrm>
          <a:prstGeom prst="rect">
            <a:avLst/>
          </a:prstGeom>
          <a:noFill/>
        </p:spPr>
        <p:txBody>
          <a:bodyPr wrap="square" rtlCol="0">
            <a:spAutoFit/>
          </a:bodyPr>
          <a:lstStyle/>
          <a:p>
            <a:pPr marL="342900" indent="-342900">
              <a:buFont typeface="Arial" panose="020B0604020202020204" pitchFamily="34" charset="0"/>
              <a:buChar char="•"/>
            </a:pPr>
            <a:r>
              <a:rPr lang="es-ES" b="1" dirty="0"/>
              <a:t>RF-01: Gestión de usuarios</a:t>
            </a:r>
            <a:br>
              <a:rPr lang="es-ES" dirty="0"/>
            </a:br>
            <a:r>
              <a:rPr lang="es-ES" dirty="0"/>
              <a:t>La aplicación permitirá el registro, inicio de sesión y edición de perfil de los usuarios.</a:t>
            </a:r>
          </a:p>
          <a:p>
            <a:pPr marL="342900" indent="-342900">
              <a:buFont typeface="Arial" panose="020B0604020202020204" pitchFamily="34" charset="0"/>
              <a:buChar char="•"/>
            </a:pPr>
            <a:r>
              <a:rPr lang="es-ES" b="1" dirty="0"/>
              <a:t>RF-02: Publicación de mascotas</a:t>
            </a:r>
            <a:br>
              <a:rPr lang="es-ES" dirty="0"/>
            </a:br>
            <a:r>
              <a:rPr lang="es-ES" dirty="0"/>
              <a:t>El usuario podrá publicar mascotas en adopción, incluyendo fotografías y datos relevantes.</a:t>
            </a:r>
          </a:p>
          <a:p>
            <a:pPr marL="342900" indent="-342900">
              <a:buFont typeface="Arial" panose="020B0604020202020204" pitchFamily="34" charset="0"/>
              <a:buChar char="•"/>
            </a:pPr>
            <a:r>
              <a:rPr lang="es-ES" b="1" dirty="0"/>
              <a:t>RF-03: Visualización y búsqueda de mascotas</a:t>
            </a:r>
            <a:br>
              <a:rPr lang="es-ES" dirty="0"/>
            </a:br>
            <a:r>
              <a:rPr lang="es-ES" dirty="0"/>
              <a:t>El sistema permitirá visualizar un listado de mascotas disponibles y realizar búsquedas mediante filtros.</a:t>
            </a:r>
          </a:p>
          <a:p>
            <a:pPr marL="342900" indent="-342900">
              <a:buFont typeface="Arial" panose="020B0604020202020204" pitchFamily="34" charset="0"/>
              <a:buChar char="•"/>
            </a:pPr>
            <a:r>
              <a:rPr lang="es-ES" b="1" dirty="0"/>
              <a:t>RF-04: Comunicación entre usuarios</a:t>
            </a:r>
            <a:br>
              <a:rPr lang="es-ES" dirty="0"/>
            </a:br>
            <a:r>
              <a:rPr lang="es-ES" dirty="0"/>
              <a:t>La aplicación permitirá la comunicación directa entre usuarios mediante mensajería interna.</a:t>
            </a:r>
          </a:p>
          <a:p>
            <a:endParaRPr lang="es-ES" sz="2000" dirty="0"/>
          </a:p>
        </p:txBody>
      </p:sp>
      <p:sp>
        <p:nvSpPr>
          <p:cNvPr id="6" name="Rectángulo: esquinas redondeadas 5">
            <a:extLst>
              <a:ext uri="{FF2B5EF4-FFF2-40B4-BE49-F238E27FC236}">
                <a16:creationId xmlns:a16="http://schemas.microsoft.com/office/drawing/2014/main" id="{58E08E23-AC09-7803-887C-05481742FDDA}"/>
              </a:ext>
            </a:extLst>
          </p:cNvPr>
          <p:cNvSpPr/>
          <p:nvPr/>
        </p:nvSpPr>
        <p:spPr>
          <a:xfrm>
            <a:off x="757238" y="1202525"/>
            <a:ext cx="4500562" cy="5426875"/>
          </a:xfrm>
          <a:prstGeom prst="roundRect">
            <a:avLst/>
          </a:prstGeom>
          <a:noFill/>
          <a:ln>
            <a:solidFill>
              <a:srgbClr val="008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 name="Rectángulo: esquinas redondeadas 6">
            <a:extLst>
              <a:ext uri="{FF2B5EF4-FFF2-40B4-BE49-F238E27FC236}">
                <a16:creationId xmlns:a16="http://schemas.microsoft.com/office/drawing/2014/main" id="{2E5A2907-E77F-7180-80FF-1950922AA4B9}"/>
              </a:ext>
            </a:extLst>
          </p:cNvPr>
          <p:cNvSpPr/>
          <p:nvPr/>
        </p:nvSpPr>
        <p:spPr>
          <a:xfrm>
            <a:off x="6934202" y="1202525"/>
            <a:ext cx="4500562" cy="5426875"/>
          </a:xfrm>
          <a:prstGeom prst="roundRect">
            <a:avLst/>
          </a:prstGeom>
          <a:noFill/>
          <a:ln>
            <a:solidFill>
              <a:srgbClr val="008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CuadroTexto 9">
            <a:extLst>
              <a:ext uri="{FF2B5EF4-FFF2-40B4-BE49-F238E27FC236}">
                <a16:creationId xmlns:a16="http://schemas.microsoft.com/office/drawing/2014/main" id="{A910EBC2-7394-0071-8DDC-DE758E5D7B1D}"/>
              </a:ext>
            </a:extLst>
          </p:cNvPr>
          <p:cNvSpPr txBox="1"/>
          <p:nvPr/>
        </p:nvSpPr>
        <p:spPr>
          <a:xfrm>
            <a:off x="7140378" y="1403341"/>
            <a:ext cx="4381497" cy="4247317"/>
          </a:xfrm>
          <a:prstGeom prst="rect">
            <a:avLst/>
          </a:prstGeom>
          <a:noFill/>
        </p:spPr>
        <p:txBody>
          <a:bodyPr wrap="square" rtlCol="0">
            <a:spAutoFit/>
          </a:bodyPr>
          <a:lstStyle/>
          <a:p>
            <a:pPr marL="285750" indent="-285750">
              <a:buFont typeface="Arial" panose="020B0604020202020204" pitchFamily="34" charset="0"/>
              <a:buChar char="•"/>
            </a:pPr>
            <a:r>
              <a:rPr lang="es-ES" b="1" dirty="0"/>
              <a:t>RNF-01: Compatibilidad y plataforma</a:t>
            </a:r>
            <a:br>
              <a:rPr lang="es-ES" dirty="0"/>
            </a:br>
            <a:r>
              <a:rPr lang="es-ES" dirty="0"/>
              <a:t>La aplicación debe funcionar en dispositivos Android 10+</a:t>
            </a:r>
          </a:p>
          <a:p>
            <a:pPr marL="285750" indent="-285750">
              <a:buFont typeface="Arial" panose="020B0604020202020204" pitchFamily="34" charset="0"/>
              <a:buChar char="•"/>
            </a:pPr>
            <a:r>
              <a:rPr lang="es-ES" b="1" dirty="0"/>
              <a:t>RNF-02: Rendimiento</a:t>
            </a:r>
            <a:br>
              <a:rPr lang="es-ES" dirty="0"/>
            </a:br>
            <a:r>
              <a:rPr lang="es-ES" dirty="0"/>
              <a:t>El sistema debe presentar tiempos de carga inicial menores a 10 segundos</a:t>
            </a:r>
          </a:p>
          <a:p>
            <a:pPr marL="285750" indent="-285750">
              <a:buFont typeface="Arial" panose="020B0604020202020204" pitchFamily="34" charset="0"/>
              <a:buChar char="•"/>
            </a:pPr>
            <a:r>
              <a:rPr lang="es-ES" b="1" dirty="0"/>
              <a:t>RNF-03: Usabilidad e interfaz</a:t>
            </a:r>
            <a:br>
              <a:rPr lang="es-ES" dirty="0"/>
            </a:br>
            <a:r>
              <a:rPr lang="es-ES" dirty="0"/>
              <a:t>La aplicación debe cumplir con las guías de diseño Material Design, incluyendo soporte para modo oscuro y navegación táctil optimizada.</a:t>
            </a:r>
            <a:r>
              <a:rPr lang="es-ES" b="1" dirty="0"/>
              <a:t> </a:t>
            </a:r>
          </a:p>
          <a:p>
            <a:pPr marL="285750" indent="-285750">
              <a:buFont typeface="Arial" panose="020B0604020202020204" pitchFamily="34" charset="0"/>
              <a:buChar char="•"/>
            </a:pPr>
            <a:r>
              <a:rPr lang="es-ES" b="1" dirty="0"/>
              <a:t>RNF-04: Seguridad</a:t>
            </a:r>
            <a:br>
              <a:rPr lang="es-ES" dirty="0"/>
            </a:br>
            <a:r>
              <a:rPr lang="es-ES" dirty="0"/>
              <a:t>El acceso a la información estará protegido por el método de autentificación.</a:t>
            </a:r>
          </a:p>
        </p:txBody>
      </p:sp>
      <p:sp>
        <p:nvSpPr>
          <p:cNvPr id="12" name="Título 1">
            <a:extLst>
              <a:ext uri="{FF2B5EF4-FFF2-40B4-BE49-F238E27FC236}">
                <a16:creationId xmlns:a16="http://schemas.microsoft.com/office/drawing/2014/main" id="{179ED9DB-E468-F588-9B57-7F0FE24B4A55}"/>
              </a:ext>
            </a:extLst>
          </p:cNvPr>
          <p:cNvSpPr txBox="1">
            <a:spLocks/>
          </p:cNvSpPr>
          <p:nvPr/>
        </p:nvSpPr>
        <p:spPr>
          <a:xfrm>
            <a:off x="7140378" y="650084"/>
            <a:ext cx="4088209" cy="552441"/>
          </a:xfrm>
          <a:prstGeom prst="rect">
            <a:avLst/>
          </a:prstGeom>
          <a:noFill/>
        </p:spPr>
        <p:txBody>
          <a:bodyPr vert="horz" lIns="91440" tIns="45720" rIns="91440" bIns="45720" rtlCol="0" anchor="b">
            <a:noAutofit/>
          </a:bodyPr>
          <a:lstStyle>
            <a:defPPr>
              <a:defRPr lang="es-ES"/>
            </a:defPPr>
            <a:lvl1pPr algn="ctr" defTabSz="914400" rtl="0" eaLnBrk="1" latinLnBrk="0" hangingPunct="1">
              <a:lnSpc>
                <a:spcPct val="90000"/>
              </a:lnSpc>
              <a:spcBef>
                <a:spcPct val="0"/>
              </a:spcBef>
              <a:buNone/>
              <a:defRPr lang="es-ES" sz="3200" kern="1200" cap="all" spc="300" baseline="0">
                <a:solidFill>
                  <a:schemeClr val="tx1"/>
                </a:solidFill>
                <a:latin typeface="+mj-lt"/>
                <a:ea typeface="+mj-ea"/>
                <a:cs typeface="+mj-cs"/>
              </a:defRPr>
            </a:lvl1pPr>
          </a:lstStyle>
          <a:p>
            <a:r>
              <a:rPr lang="es-ES" b="1" dirty="0"/>
              <a:t>NO FUNCIONALES</a:t>
            </a:r>
            <a:endParaRPr lang="es-CL" b="1" dirty="0"/>
          </a:p>
        </p:txBody>
      </p:sp>
      <p:sp>
        <p:nvSpPr>
          <p:cNvPr id="4" name="Título 1">
            <a:extLst>
              <a:ext uri="{FF2B5EF4-FFF2-40B4-BE49-F238E27FC236}">
                <a16:creationId xmlns:a16="http://schemas.microsoft.com/office/drawing/2014/main" id="{E9B5B154-CBD9-0C86-3F90-3F1B2D182F8B}"/>
              </a:ext>
            </a:extLst>
          </p:cNvPr>
          <p:cNvSpPr txBox="1">
            <a:spLocks/>
          </p:cNvSpPr>
          <p:nvPr/>
        </p:nvSpPr>
        <p:spPr>
          <a:xfrm>
            <a:off x="1169589" y="641599"/>
            <a:ext cx="3675857" cy="552441"/>
          </a:xfrm>
          <a:prstGeom prst="rect">
            <a:avLst/>
          </a:prstGeom>
          <a:noFill/>
        </p:spPr>
        <p:txBody>
          <a:bodyPr vert="horz" lIns="91440" tIns="45720" rIns="91440" bIns="45720" rtlCol="0" anchor="b">
            <a:noAutofit/>
          </a:bodyPr>
          <a:lstStyle>
            <a:defPPr>
              <a:defRPr lang="es-ES"/>
            </a:defPPr>
            <a:lvl1pPr algn="ctr" defTabSz="914400" rtl="0" eaLnBrk="1" latinLnBrk="0" hangingPunct="1">
              <a:lnSpc>
                <a:spcPct val="90000"/>
              </a:lnSpc>
              <a:spcBef>
                <a:spcPct val="0"/>
              </a:spcBef>
              <a:buNone/>
              <a:defRPr lang="es-ES" sz="3200" kern="1200" cap="all" spc="300" baseline="0">
                <a:solidFill>
                  <a:schemeClr val="tx1"/>
                </a:solidFill>
                <a:latin typeface="+mj-lt"/>
                <a:ea typeface="+mj-ea"/>
                <a:cs typeface="+mj-cs"/>
              </a:defRPr>
            </a:lvl1pPr>
          </a:lstStyle>
          <a:p>
            <a:r>
              <a:rPr lang="es-ES" b="1" dirty="0"/>
              <a:t>FUNCIONALES</a:t>
            </a:r>
            <a:endParaRPr lang="es-CL" b="1" dirty="0"/>
          </a:p>
        </p:txBody>
      </p:sp>
      <p:pic>
        <p:nvPicPr>
          <p:cNvPr id="5" name="Imagen 4">
            <a:extLst>
              <a:ext uri="{FF2B5EF4-FFF2-40B4-BE49-F238E27FC236}">
                <a16:creationId xmlns:a16="http://schemas.microsoft.com/office/drawing/2014/main" id="{45EACA42-3003-5603-BD9E-C6DDAA95818A}"/>
              </a:ext>
            </a:extLst>
          </p:cNvPr>
          <p:cNvPicPr>
            <a:picLocks noChangeAspect="1"/>
          </p:cNvPicPr>
          <p:nvPr/>
        </p:nvPicPr>
        <p:blipFill>
          <a:blip r:embed="rId4">
            <a:alphaModFix amt="20000"/>
          </a:blip>
          <a:stretch>
            <a:fillRect/>
          </a:stretch>
        </p:blipFill>
        <p:spPr>
          <a:xfrm>
            <a:off x="3038856" y="0"/>
            <a:ext cx="6114288" cy="6858000"/>
          </a:xfrm>
          <a:prstGeom prst="rect">
            <a:avLst/>
          </a:prstGeom>
        </p:spPr>
      </p:pic>
      <p:pic>
        <p:nvPicPr>
          <p:cNvPr id="8" name="Imagen 7">
            <a:extLst>
              <a:ext uri="{FF2B5EF4-FFF2-40B4-BE49-F238E27FC236}">
                <a16:creationId xmlns:a16="http://schemas.microsoft.com/office/drawing/2014/main" id="{C37B92EF-45FF-21A2-0AC0-B4FFBCF7B6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53144" y="-1"/>
            <a:ext cx="3043238" cy="757428"/>
          </a:xfrm>
          <a:prstGeom prst="rect">
            <a:avLst/>
          </a:prstGeom>
        </p:spPr>
      </p:pic>
    </p:spTree>
    <p:extLst>
      <p:ext uri="{BB962C8B-B14F-4D97-AF65-F5344CB8AC3E}">
        <p14:creationId xmlns:p14="http://schemas.microsoft.com/office/powerpoint/2010/main" val="719427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35F5E3-2B1C-7C0A-8581-67A9052D13AA}"/>
              </a:ext>
            </a:extLst>
          </p:cNvPr>
          <p:cNvSpPr>
            <a:spLocks noGrp="1"/>
          </p:cNvSpPr>
          <p:nvPr>
            <p:ph type="title"/>
          </p:nvPr>
        </p:nvSpPr>
        <p:spPr>
          <a:xfrm>
            <a:off x="5242427" y="850900"/>
            <a:ext cx="6085974" cy="626512"/>
          </a:xfrm>
          <a:noFill/>
        </p:spPr>
        <p:txBody>
          <a:bodyPr rtlCol="0" anchor="ctr"/>
          <a:lstStyle>
            <a:defPPr>
              <a:defRPr lang="es-ES"/>
            </a:defPPr>
          </a:lstStyle>
          <a:p>
            <a:pPr rtl="0"/>
            <a:r>
              <a:rPr lang="es-ES" b="1" dirty="0">
                <a:latin typeface="+mn-lt"/>
              </a:rPr>
              <a:t>Metodología de trabajo</a:t>
            </a:r>
          </a:p>
        </p:txBody>
      </p:sp>
      <p:sp>
        <p:nvSpPr>
          <p:cNvPr id="3" name="Marcador de contenido 2">
            <a:extLst>
              <a:ext uri="{FF2B5EF4-FFF2-40B4-BE49-F238E27FC236}">
                <a16:creationId xmlns:a16="http://schemas.microsoft.com/office/drawing/2014/main" id="{A6A33159-D030-2F82-A142-F75940728319}"/>
              </a:ext>
            </a:extLst>
          </p:cNvPr>
          <p:cNvSpPr>
            <a:spLocks noGrp="1"/>
          </p:cNvSpPr>
          <p:nvPr>
            <p:ph idx="1"/>
          </p:nvPr>
        </p:nvSpPr>
        <p:spPr>
          <a:xfrm>
            <a:off x="4783339" y="1701800"/>
            <a:ext cx="6241650" cy="4864100"/>
          </a:xfrm>
          <a:noFill/>
        </p:spPr>
        <p:txBody>
          <a:bodyPr vert="horz" lIns="91440" tIns="45720" rIns="91440" bIns="45720" rtlCol="0" anchor="t">
            <a:normAutofit/>
          </a:bodyPr>
          <a:lstStyle>
            <a:defPPr>
              <a:defRPr lang="es-ES"/>
            </a:defPPr>
          </a:lstStyle>
          <a:p>
            <a:pPr rtl="0"/>
            <a:r>
              <a:rPr lang="es-ES" sz="2000" dirty="0"/>
              <a:t>Se decide utilizar la metodología tradicional o de cascada ya que realizamos un análisis del proyecto para definir los requisitos del proyecto y definir la problemática que resuelve</a:t>
            </a:r>
          </a:p>
          <a:p>
            <a:r>
              <a:rPr lang="es-ES" sz="2000" dirty="0"/>
              <a:t>Dado que los requerimientos se mantienen estables, esta metodología permite avanzar de forma ordenada y secuencial por las fases de análisis, diseño, desarrollo, pruebas e implementación, facilitando el control y la documentación del proyecto.</a:t>
            </a:r>
          </a:p>
        </p:txBody>
      </p:sp>
      <p:pic>
        <p:nvPicPr>
          <p:cNvPr id="57" name="Marcador de posición de imagen 56">
            <a:extLst>
              <a:ext uri="{FF2B5EF4-FFF2-40B4-BE49-F238E27FC236}">
                <a16:creationId xmlns:a16="http://schemas.microsoft.com/office/drawing/2014/main" id="{9EB97DE2-4599-ACB3-E4C9-4386A02AD4C5}"/>
              </a:ext>
            </a:extLst>
          </p:cNvPr>
          <p:cNvPicPr>
            <a:picLocks noGrp="1" noChangeAspect="1"/>
          </p:cNvPicPr>
          <p:nvPr>
            <p:ph type="pic" sz="quarter" idx="10"/>
          </p:nvPr>
        </p:nvPicPr>
        <p:blipFill>
          <a:blip r:embed="rId3"/>
          <a:srcRect l="6597" r="6597"/>
          <a:stretch/>
        </p:blipFill>
        <p:spPr>
          <a:prstGeom prst="rect">
            <a:avLst/>
          </a:prstGeom>
        </p:spPr>
      </p:pic>
      <p:pic>
        <p:nvPicPr>
          <p:cNvPr id="59" name="Imagen 58">
            <a:extLst>
              <a:ext uri="{FF2B5EF4-FFF2-40B4-BE49-F238E27FC236}">
                <a16:creationId xmlns:a16="http://schemas.microsoft.com/office/drawing/2014/main" id="{23D686B6-B809-6A8F-FBC3-28F13C18DD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73205" y="0"/>
            <a:ext cx="3418795" cy="850900"/>
          </a:xfrm>
          <a:prstGeom prst="rect">
            <a:avLst/>
          </a:prstGeom>
        </p:spPr>
      </p:pic>
    </p:spTree>
    <p:extLst>
      <p:ext uri="{BB962C8B-B14F-4D97-AF65-F5344CB8AC3E}">
        <p14:creationId xmlns:p14="http://schemas.microsoft.com/office/powerpoint/2010/main" val="3666674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463CB3-2956-E8D2-C23D-A3BAA7295DEC}"/>
              </a:ext>
            </a:extLst>
          </p:cNvPr>
          <p:cNvSpPr>
            <a:spLocks noGrp="1"/>
          </p:cNvSpPr>
          <p:nvPr>
            <p:ph type="ctrTitle"/>
          </p:nvPr>
        </p:nvSpPr>
        <p:spPr>
          <a:xfrm>
            <a:off x="2746359" y="292100"/>
            <a:ext cx="6026846" cy="850900"/>
          </a:xfrm>
          <a:noFill/>
        </p:spPr>
        <p:txBody>
          <a:bodyPr rtlCol="0"/>
          <a:lstStyle>
            <a:defPPr>
              <a:defRPr lang="es-ES"/>
            </a:defPPr>
          </a:lstStyle>
          <a:p>
            <a:pPr rtl="0"/>
            <a:r>
              <a:rPr lang="es-ES" dirty="0"/>
              <a:t>Modelo de datos</a:t>
            </a:r>
          </a:p>
        </p:txBody>
      </p:sp>
      <p:pic>
        <p:nvPicPr>
          <p:cNvPr id="10" name="Imagen 9">
            <a:extLst>
              <a:ext uri="{FF2B5EF4-FFF2-40B4-BE49-F238E27FC236}">
                <a16:creationId xmlns:a16="http://schemas.microsoft.com/office/drawing/2014/main" id="{67013A10-1336-E922-FC4E-BD116986A0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088" y="0"/>
            <a:ext cx="850900" cy="850900"/>
          </a:xfrm>
          <a:prstGeom prst="rect">
            <a:avLst/>
          </a:prstGeom>
        </p:spPr>
      </p:pic>
      <p:pic>
        <p:nvPicPr>
          <p:cNvPr id="11" name="Imagen 10">
            <a:extLst>
              <a:ext uri="{FF2B5EF4-FFF2-40B4-BE49-F238E27FC236}">
                <a16:creationId xmlns:a16="http://schemas.microsoft.com/office/drawing/2014/main" id="{D934E9C0-86A7-3A1C-8D21-CF102AD16C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73205" y="0"/>
            <a:ext cx="3418795" cy="850900"/>
          </a:xfrm>
          <a:prstGeom prst="rect">
            <a:avLst/>
          </a:prstGeom>
        </p:spPr>
      </p:pic>
      <p:sp>
        <p:nvSpPr>
          <p:cNvPr id="13" name="Rectángulo: esquinas redondeadas 12">
            <a:extLst>
              <a:ext uri="{FF2B5EF4-FFF2-40B4-BE49-F238E27FC236}">
                <a16:creationId xmlns:a16="http://schemas.microsoft.com/office/drawing/2014/main" id="{DD23EB5A-6DF3-C276-D55E-5D01D4E4595F}"/>
              </a:ext>
            </a:extLst>
          </p:cNvPr>
          <p:cNvSpPr/>
          <p:nvPr/>
        </p:nvSpPr>
        <p:spPr>
          <a:xfrm>
            <a:off x="451545" y="2063750"/>
            <a:ext cx="3205162" cy="2730500"/>
          </a:xfrm>
          <a:prstGeom prst="roundRect">
            <a:avLst/>
          </a:prstGeom>
          <a:noFill/>
          <a:ln>
            <a:solidFill>
              <a:srgbClr val="008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 name="CuadroTexto 13">
            <a:extLst>
              <a:ext uri="{FF2B5EF4-FFF2-40B4-BE49-F238E27FC236}">
                <a16:creationId xmlns:a16="http://schemas.microsoft.com/office/drawing/2014/main" id="{684E75F4-94F1-C421-3E9C-68BCB5BFFA2D}"/>
              </a:ext>
            </a:extLst>
          </p:cNvPr>
          <p:cNvSpPr txBox="1"/>
          <p:nvPr/>
        </p:nvSpPr>
        <p:spPr>
          <a:xfrm>
            <a:off x="617538" y="2151727"/>
            <a:ext cx="2552700" cy="2554545"/>
          </a:xfrm>
          <a:prstGeom prst="rect">
            <a:avLst/>
          </a:prstGeom>
          <a:noFill/>
        </p:spPr>
        <p:txBody>
          <a:bodyPr wrap="square" rtlCol="0">
            <a:spAutoFit/>
          </a:bodyPr>
          <a:lstStyle/>
          <a:p>
            <a:r>
              <a:rPr lang="es-ES" sz="2000" dirty="0"/>
              <a:t>El presente modelo de datos se representa utilizando una estructura similar a tablas con el propósito de facilitar su comprensión y visualización. </a:t>
            </a:r>
            <a:endParaRPr lang="es-CL" sz="2000" dirty="0"/>
          </a:p>
        </p:txBody>
      </p:sp>
      <p:pic>
        <p:nvPicPr>
          <p:cNvPr id="4" name="Imagen 3" descr="Interfaz de usuario gráfica, Aplicación&#10;&#10;El contenido generado por IA puede ser incorrecto.">
            <a:extLst>
              <a:ext uri="{FF2B5EF4-FFF2-40B4-BE49-F238E27FC236}">
                <a16:creationId xmlns:a16="http://schemas.microsoft.com/office/drawing/2014/main" id="{12107C8E-8080-20BB-AEED-FA07871A59DF}"/>
              </a:ext>
            </a:extLst>
          </p:cNvPr>
          <p:cNvPicPr>
            <a:picLocks noChangeAspect="1"/>
          </p:cNvPicPr>
          <p:nvPr/>
        </p:nvPicPr>
        <p:blipFill>
          <a:blip r:embed="rId5">
            <a:extLst>
              <a:ext uri="{28A0092B-C50C-407E-A947-70E740481C1C}">
                <a14:useLocalDpi xmlns:a14="http://schemas.microsoft.com/office/drawing/2010/main" val="0"/>
              </a:ext>
            </a:extLst>
          </a:blip>
          <a:srcRect r="3260" b="6406"/>
          <a:stretch>
            <a:fillRect/>
          </a:stretch>
        </p:blipFill>
        <p:spPr>
          <a:xfrm>
            <a:off x="3961160" y="1143000"/>
            <a:ext cx="7876880" cy="5316794"/>
          </a:xfrm>
          <a:prstGeom prst="rect">
            <a:avLst/>
          </a:prstGeom>
        </p:spPr>
      </p:pic>
    </p:spTree>
    <p:extLst>
      <p:ext uri="{BB962C8B-B14F-4D97-AF65-F5344CB8AC3E}">
        <p14:creationId xmlns:p14="http://schemas.microsoft.com/office/powerpoint/2010/main" val="1679936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A9874B-BCA9-8420-1595-EDD1865A099A}"/>
              </a:ext>
            </a:extLst>
          </p:cNvPr>
          <p:cNvSpPr>
            <a:spLocks noGrp="1"/>
          </p:cNvSpPr>
          <p:nvPr>
            <p:ph type="title"/>
          </p:nvPr>
        </p:nvSpPr>
        <p:spPr>
          <a:xfrm>
            <a:off x="838200" y="365760"/>
            <a:ext cx="10515600" cy="993140"/>
          </a:xfrm>
          <a:noFill/>
        </p:spPr>
        <p:txBody>
          <a:bodyPr rtlCol="0" anchor="ctr"/>
          <a:lstStyle>
            <a:defPPr>
              <a:defRPr lang="es-ES"/>
            </a:defPPr>
          </a:lstStyle>
          <a:p>
            <a:pPr rtl="0"/>
            <a:r>
              <a:rPr lang="es-ES" b="1" dirty="0"/>
              <a:t>Tecnologías USADAS</a:t>
            </a:r>
          </a:p>
        </p:txBody>
      </p:sp>
      <p:sp>
        <p:nvSpPr>
          <p:cNvPr id="5" name="Rectángulo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4307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s-ES"/>
            </a:defPPr>
          </a:lstStyle>
          <a:p>
            <a:pPr algn="ctr" rtl="0"/>
            <a:endParaRPr lang="es-ES" dirty="0"/>
          </a:p>
        </p:txBody>
      </p:sp>
      <p:sp>
        <p:nvSpPr>
          <p:cNvPr id="6" name="AutoShape 2">
            <a:extLst>
              <a:ext uri="{FF2B5EF4-FFF2-40B4-BE49-F238E27FC236}">
                <a16:creationId xmlns:a16="http://schemas.microsoft.com/office/drawing/2014/main" id="{9E44D84C-3B1B-8A38-A7A2-0656CFCEDD2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L"/>
          </a:p>
        </p:txBody>
      </p:sp>
      <p:pic>
        <p:nvPicPr>
          <p:cNvPr id="14" name="Imagen 13">
            <a:extLst>
              <a:ext uri="{FF2B5EF4-FFF2-40B4-BE49-F238E27FC236}">
                <a16:creationId xmlns:a16="http://schemas.microsoft.com/office/drawing/2014/main" id="{5DC47357-E258-C59A-5B26-AC74CFE246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088" y="0"/>
            <a:ext cx="850900" cy="850900"/>
          </a:xfrm>
          <a:prstGeom prst="rect">
            <a:avLst/>
          </a:prstGeom>
        </p:spPr>
      </p:pic>
      <p:sp>
        <p:nvSpPr>
          <p:cNvPr id="19" name="Rectángulo 18">
            <a:extLst>
              <a:ext uri="{FF2B5EF4-FFF2-40B4-BE49-F238E27FC236}">
                <a16:creationId xmlns:a16="http://schemas.microsoft.com/office/drawing/2014/main" id="{77B4066D-ADFC-21E3-3142-91D1FDF64151}"/>
              </a:ext>
            </a:extLst>
          </p:cNvPr>
          <p:cNvSpPr/>
          <p:nvPr/>
        </p:nvSpPr>
        <p:spPr>
          <a:xfrm>
            <a:off x="575469" y="1376362"/>
            <a:ext cx="11041062" cy="4432301"/>
          </a:xfrm>
          <a:prstGeom prst="rect">
            <a:avLst/>
          </a:prstGeom>
          <a:noFill/>
          <a:ln>
            <a:solidFill>
              <a:srgbClr val="008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A4FAFE40-C370-F6C1-D168-EA8519720607}"/>
              </a:ext>
            </a:extLst>
          </p:cNvPr>
          <p:cNvSpPr/>
          <p:nvPr/>
        </p:nvSpPr>
        <p:spPr>
          <a:xfrm>
            <a:off x="575469" y="1376362"/>
            <a:ext cx="5520531" cy="4432301"/>
          </a:xfrm>
          <a:prstGeom prst="rect">
            <a:avLst/>
          </a:prstGeom>
          <a:noFill/>
          <a:ln>
            <a:solidFill>
              <a:srgbClr val="008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6164" name="Picture 20" descr="Firebase | Google's Mobile and Web App Development Platform">
            <a:extLst>
              <a:ext uri="{FF2B5EF4-FFF2-40B4-BE49-F238E27FC236}">
                <a16:creationId xmlns:a16="http://schemas.microsoft.com/office/drawing/2014/main" id="{C0FB3BEC-BFAA-CC1D-AEAE-0EF508A764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543" y="2062655"/>
            <a:ext cx="1226156" cy="1226156"/>
          </a:xfrm>
          <a:prstGeom prst="rect">
            <a:avLst/>
          </a:prstGeom>
          <a:noFill/>
          <a:extLst>
            <a:ext uri="{909E8E84-426E-40DD-AFC4-6F175D3DCCD1}">
              <a14:hiddenFill xmlns:a14="http://schemas.microsoft.com/office/drawing/2010/main">
                <a:solidFill>
                  <a:srgbClr val="FFFFFF"/>
                </a:solidFill>
              </a14:hiddenFill>
            </a:ext>
          </a:extLst>
        </p:spPr>
      </p:pic>
      <p:sp>
        <p:nvSpPr>
          <p:cNvPr id="25" name="CuadroTexto 24">
            <a:extLst>
              <a:ext uri="{FF2B5EF4-FFF2-40B4-BE49-F238E27FC236}">
                <a16:creationId xmlns:a16="http://schemas.microsoft.com/office/drawing/2014/main" id="{F1D01948-E2EE-B90D-C809-D09763AB2240}"/>
              </a:ext>
            </a:extLst>
          </p:cNvPr>
          <p:cNvSpPr txBox="1"/>
          <p:nvPr/>
        </p:nvSpPr>
        <p:spPr>
          <a:xfrm>
            <a:off x="617538" y="1430822"/>
            <a:ext cx="1452166" cy="461665"/>
          </a:xfrm>
          <a:prstGeom prst="rect">
            <a:avLst/>
          </a:prstGeom>
          <a:noFill/>
        </p:spPr>
        <p:txBody>
          <a:bodyPr wrap="square" rtlCol="0">
            <a:spAutoFit/>
          </a:bodyPr>
          <a:lstStyle/>
          <a:p>
            <a:r>
              <a:rPr lang="es-ES" sz="2400" b="1" dirty="0"/>
              <a:t>Back-</a:t>
            </a:r>
            <a:r>
              <a:rPr lang="es-ES" sz="2400" b="1" dirty="0" err="1"/>
              <a:t>End</a:t>
            </a:r>
            <a:endParaRPr lang="es-CL" sz="2400" b="1" dirty="0"/>
          </a:p>
        </p:txBody>
      </p:sp>
      <p:cxnSp>
        <p:nvCxnSpPr>
          <p:cNvPr id="28" name="Conector recto 27">
            <a:extLst>
              <a:ext uri="{FF2B5EF4-FFF2-40B4-BE49-F238E27FC236}">
                <a16:creationId xmlns:a16="http://schemas.microsoft.com/office/drawing/2014/main" id="{2C49FC6D-BD36-8A1A-FDA3-82F71F955AF1}"/>
              </a:ext>
            </a:extLst>
          </p:cNvPr>
          <p:cNvCxnSpPr>
            <a:cxnSpLocks/>
            <a:stCxn id="24" idx="1"/>
            <a:endCxn id="19" idx="3"/>
          </p:cNvCxnSpPr>
          <p:nvPr/>
        </p:nvCxnSpPr>
        <p:spPr>
          <a:xfrm>
            <a:off x="575469" y="3592513"/>
            <a:ext cx="11041062" cy="0"/>
          </a:xfrm>
          <a:prstGeom prst="line">
            <a:avLst/>
          </a:prstGeom>
          <a:ln>
            <a:solidFill>
              <a:srgbClr val="008080"/>
            </a:solidFill>
          </a:ln>
        </p:spPr>
        <p:style>
          <a:lnRef idx="2">
            <a:schemeClr val="accent1"/>
          </a:lnRef>
          <a:fillRef idx="0">
            <a:schemeClr val="accent1"/>
          </a:fillRef>
          <a:effectRef idx="1">
            <a:schemeClr val="accent1"/>
          </a:effectRef>
          <a:fontRef idx="minor">
            <a:schemeClr val="tx1"/>
          </a:fontRef>
        </p:style>
      </p:cxnSp>
      <p:sp>
        <p:nvSpPr>
          <p:cNvPr id="43" name="CuadroTexto 42">
            <a:extLst>
              <a:ext uri="{FF2B5EF4-FFF2-40B4-BE49-F238E27FC236}">
                <a16:creationId xmlns:a16="http://schemas.microsoft.com/office/drawing/2014/main" id="{3FA5D080-69C3-3F34-9FD8-2492EA931859}"/>
              </a:ext>
            </a:extLst>
          </p:cNvPr>
          <p:cNvSpPr txBox="1"/>
          <p:nvPr/>
        </p:nvSpPr>
        <p:spPr>
          <a:xfrm>
            <a:off x="617538" y="3656311"/>
            <a:ext cx="1452166" cy="461665"/>
          </a:xfrm>
          <a:prstGeom prst="rect">
            <a:avLst/>
          </a:prstGeom>
          <a:noFill/>
        </p:spPr>
        <p:txBody>
          <a:bodyPr wrap="square" rtlCol="0">
            <a:spAutoFit/>
          </a:bodyPr>
          <a:lstStyle/>
          <a:p>
            <a:r>
              <a:rPr lang="es-ES" sz="2400" b="1" dirty="0"/>
              <a:t>Front-</a:t>
            </a:r>
            <a:r>
              <a:rPr lang="es-ES" sz="2400" b="1" dirty="0" err="1"/>
              <a:t>End</a:t>
            </a:r>
            <a:endParaRPr lang="es-CL" sz="2400" b="1" dirty="0"/>
          </a:p>
        </p:txBody>
      </p:sp>
      <p:pic>
        <p:nvPicPr>
          <p:cNvPr id="44" name="Imagen 43">
            <a:extLst>
              <a:ext uri="{FF2B5EF4-FFF2-40B4-BE49-F238E27FC236}">
                <a16:creationId xmlns:a16="http://schemas.microsoft.com/office/drawing/2014/main" id="{11A135EC-DA13-65C6-9008-DC345ACB4A03}"/>
              </a:ext>
            </a:extLst>
          </p:cNvPr>
          <p:cNvPicPr>
            <a:picLocks noChangeAspect="1"/>
          </p:cNvPicPr>
          <p:nvPr/>
        </p:nvPicPr>
        <p:blipFill>
          <a:blip r:embed="rId5"/>
          <a:stretch>
            <a:fillRect/>
          </a:stretch>
        </p:blipFill>
        <p:spPr>
          <a:xfrm>
            <a:off x="2364437" y="4134057"/>
            <a:ext cx="1431132" cy="1431132"/>
          </a:xfrm>
          <a:prstGeom prst="rect">
            <a:avLst/>
          </a:prstGeom>
        </p:spPr>
      </p:pic>
      <p:pic>
        <p:nvPicPr>
          <p:cNvPr id="45" name="Imagen 44">
            <a:extLst>
              <a:ext uri="{FF2B5EF4-FFF2-40B4-BE49-F238E27FC236}">
                <a16:creationId xmlns:a16="http://schemas.microsoft.com/office/drawing/2014/main" id="{9435A10E-F3BE-F269-8204-E7EC3F8C1103}"/>
              </a:ext>
            </a:extLst>
          </p:cNvPr>
          <p:cNvPicPr>
            <a:picLocks noChangeAspect="1"/>
          </p:cNvPicPr>
          <p:nvPr/>
        </p:nvPicPr>
        <p:blipFill>
          <a:blip r:embed="rId6"/>
          <a:stretch>
            <a:fillRect/>
          </a:stretch>
        </p:blipFill>
        <p:spPr>
          <a:xfrm>
            <a:off x="7976187" y="2006603"/>
            <a:ext cx="1338261" cy="1338261"/>
          </a:xfrm>
          <a:prstGeom prst="rect">
            <a:avLst/>
          </a:prstGeom>
        </p:spPr>
      </p:pic>
      <p:sp>
        <p:nvSpPr>
          <p:cNvPr id="46" name="CuadroTexto 45">
            <a:extLst>
              <a:ext uri="{FF2B5EF4-FFF2-40B4-BE49-F238E27FC236}">
                <a16:creationId xmlns:a16="http://schemas.microsoft.com/office/drawing/2014/main" id="{CD063CAB-2835-F1CF-296C-AC875DD834DB}"/>
              </a:ext>
            </a:extLst>
          </p:cNvPr>
          <p:cNvSpPr txBox="1"/>
          <p:nvPr/>
        </p:nvSpPr>
        <p:spPr>
          <a:xfrm>
            <a:off x="6096000" y="1418125"/>
            <a:ext cx="3670300" cy="461665"/>
          </a:xfrm>
          <a:prstGeom prst="rect">
            <a:avLst/>
          </a:prstGeom>
          <a:noFill/>
        </p:spPr>
        <p:txBody>
          <a:bodyPr wrap="square" rtlCol="0">
            <a:spAutoFit/>
          </a:bodyPr>
          <a:lstStyle/>
          <a:p>
            <a:r>
              <a:rPr lang="es-ES" sz="2400" b="1" dirty="0"/>
              <a:t>Controlador de versiones</a:t>
            </a:r>
            <a:endParaRPr lang="es-CL" sz="2400" b="1" dirty="0"/>
          </a:p>
        </p:txBody>
      </p:sp>
      <p:sp>
        <p:nvSpPr>
          <p:cNvPr id="47" name="CuadroTexto 46">
            <a:extLst>
              <a:ext uri="{FF2B5EF4-FFF2-40B4-BE49-F238E27FC236}">
                <a16:creationId xmlns:a16="http://schemas.microsoft.com/office/drawing/2014/main" id="{D954C42F-6CF8-7CDD-4CC3-A9BC386370FF}"/>
              </a:ext>
            </a:extLst>
          </p:cNvPr>
          <p:cNvSpPr txBox="1"/>
          <p:nvPr/>
        </p:nvSpPr>
        <p:spPr>
          <a:xfrm>
            <a:off x="6141037" y="3626149"/>
            <a:ext cx="3670300" cy="461665"/>
          </a:xfrm>
          <a:prstGeom prst="rect">
            <a:avLst/>
          </a:prstGeom>
          <a:noFill/>
        </p:spPr>
        <p:txBody>
          <a:bodyPr wrap="square" rtlCol="0">
            <a:spAutoFit/>
          </a:bodyPr>
          <a:lstStyle/>
          <a:p>
            <a:r>
              <a:rPr lang="es-ES" sz="2400" b="1" dirty="0"/>
              <a:t>Entornos de desarrollo</a:t>
            </a:r>
            <a:endParaRPr lang="es-CL" sz="2400" b="1" dirty="0"/>
          </a:p>
        </p:txBody>
      </p:sp>
      <p:pic>
        <p:nvPicPr>
          <p:cNvPr id="6178" name="Picture 34">
            <a:extLst>
              <a:ext uri="{FF2B5EF4-FFF2-40B4-BE49-F238E27FC236}">
                <a16:creationId xmlns:a16="http://schemas.microsoft.com/office/drawing/2014/main" id="{489BB1B3-3E7C-EB9D-886E-C044CE26E7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70022" y="4246278"/>
            <a:ext cx="1206690" cy="1206690"/>
          </a:xfrm>
          <a:prstGeom prst="rect">
            <a:avLst/>
          </a:prstGeom>
          <a:noFill/>
          <a:extLst>
            <a:ext uri="{909E8E84-426E-40DD-AFC4-6F175D3DCCD1}">
              <a14:hiddenFill xmlns:a14="http://schemas.microsoft.com/office/drawing/2010/main">
                <a:solidFill>
                  <a:srgbClr val="FFFFFF"/>
                </a:solidFill>
              </a14:hiddenFill>
            </a:ext>
          </a:extLst>
        </p:spPr>
      </p:pic>
      <p:pic>
        <p:nvPicPr>
          <p:cNvPr id="6180" name="Picture 36">
            <a:extLst>
              <a:ext uri="{FF2B5EF4-FFF2-40B4-BE49-F238E27FC236}">
                <a16:creationId xmlns:a16="http://schemas.microsoft.com/office/drawing/2014/main" id="{88F63208-CB82-55DE-F5D8-35D0557675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81055" y="4021836"/>
            <a:ext cx="1431132" cy="1431132"/>
          </a:xfrm>
          <a:prstGeom prst="rect">
            <a:avLst/>
          </a:prstGeom>
          <a:noFill/>
          <a:extLst>
            <a:ext uri="{909E8E84-426E-40DD-AFC4-6F175D3DCCD1}">
              <a14:hiddenFill xmlns:a14="http://schemas.microsoft.com/office/drawing/2010/main">
                <a:solidFill>
                  <a:srgbClr val="FFFFFF"/>
                </a:solidFill>
              </a14:hiddenFill>
            </a:ext>
          </a:extLst>
        </p:spPr>
      </p:pic>
      <p:pic>
        <p:nvPicPr>
          <p:cNvPr id="51" name="Imagen 50">
            <a:extLst>
              <a:ext uri="{FF2B5EF4-FFF2-40B4-BE49-F238E27FC236}">
                <a16:creationId xmlns:a16="http://schemas.microsoft.com/office/drawing/2014/main" id="{95C552C0-90E8-55FA-00DC-260C7CC7B699}"/>
              </a:ext>
            </a:extLst>
          </p:cNvPr>
          <p:cNvPicPr>
            <a:picLocks noChangeAspect="1"/>
          </p:cNvPicPr>
          <p:nvPr/>
        </p:nvPicPr>
        <p:blipFill>
          <a:blip r:embed="rId9"/>
          <a:stretch>
            <a:fillRect/>
          </a:stretch>
        </p:blipFill>
        <p:spPr>
          <a:xfrm>
            <a:off x="4032442" y="2463727"/>
            <a:ext cx="731544" cy="731544"/>
          </a:xfrm>
          <a:prstGeom prst="rect">
            <a:avLst/>
          </a:prstGeom>
        </p:spPr>
      </p:pic>
      <p:pic>
        <p:nvPicPr>
          <p:cNvPr id="53" name="Imagen 52">
            <a:extLst>
              <a:ext uri="{FF2B5EF4-FFF2-40B4-BE49-F238E27FC236}">
                <a16:creationId xmlns:a16="http://schemas.microsoft.com/office/drawing/2014/main" id="{E8BBB10D-64FE-A4EB-2BED-CF20667037CB}"/>
              </a:ext>
            </a:extLst>
          </p:cNvPr>
          <p:cNvPicPr>
            <a:picLocks noChangeAspect="1"/>
          </p:cNvPicPr>
          <p:nvPr/>
        </p:nvPicPr>
        <p:blipFill>
          <a:blip r:embed="rId10"/>
          <a:stretch>
            <a:fillRect/>
          </a:stretch>
        </p:blipFill>
        <p:spPr>
          <a:xfrm>
            <a:off x="2178242" y="2462304"/>
            <a:ext cx="731544" cy="731544"/>
          </a:xfrm>
          <a:prstGeom prst="rect">
            <a:avLst/>
          </a:prstGeom>
        </p:spPr>
      </p:pic>
      <p:pic>
        <p:nvPicPr>
          <p:cNvPr id="55" name="Imagen 54">
            <a:extLst>
              <a:ext uri="{FF2B5EF4-FFF2-40B4-BE49-F238E27FC236}">
                <a16:creationId xmlns:a16="http://schemas.microsoft.com/office/drawing/2014/main" id="{94E7481D-C3FF-1B7C-8EB0-B693CAAAA306}"/>
              </a:ext>
            </a:extLst>
          </p:cNvPr>
          <p:cNvPicPr>
            <a:picLocks noChangeAspect="1"/>
          </p:cNvPicPr>
          <p:nvPr/>
        </p:nvPicPr>
        <p:blipFill>
          <a:blip r:embed="rId11"/>
          <a:stretch>
            <a:fillRect/>
          </a:stretch>
        </p:blipFill>
        <p:spPr>
          <a:xfrm>
            <a:off x="3105342" y="2462304"/>
            <a:ext cx="731544" cy="731544"/>
          </a:xfrm>
          <a:prstGeom prst="rect">
            <a:avLst/>
          </a:prstGeom>
        </p:spPr>
      </p:pic>
      <p:pic>
        <p:nvPicPr>
          <p:cNvPr id="1028" name="Picture 4" descr="Logo google cloud icon vector PNG | SimilarPNG">
            <a:extLst>
              <a:ext uri="{FF2B5EF4-FFF2-40B4-BE49-F238E27FC236}">
                <a16:creationId xmlns:a16="http://schemas.microsoft.com/office/drawing/2014/main" id="{40CA0F0C-16A3-C4A7-886D-4F86D2C7803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40998" y="2510530"/>
            <a:ext cx="776075" cy="635091"/>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2D59CE18-157F-E908-1836-A7E84A8E277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773205" y="0"/>
            <a:ext cx="3418795" cy="850900"/>
          </a:xfrm>
          <a:prstGeom prst="rect">
            <a:avLst/>
          </a:prstGeom>
        </p:spPr>
      </p:pic>
    </p:spTree>
    <p:extLst>
      <p:ext uri="{BB962C8B-B14F-4D97-AF65-F5344CB8AC3E}">
        <p14:creationId xmlns:p14="http://schemas.microsoft.com/office/powerpoint/2010/main" val="2243159397"/>
      </p:ext>
    </p:extLst>
  </p:cSld>
  <p:clrMapOvr>
    <a:masterClrMapping/>
  </p:clrMapOvr>
</p:sld>
</file>

<file path=ppt/theme/theme1.xml><?xml version="1.0" encoding="utf-8"?>
<a:theme xmlns:a="http://schemas.openxmlformats.org/drawingml/2006/main" name="Personalizar">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in32_SL_V16" id="{C08B0D31-9878-4B86-9AA2-489D9D63805D}" vid="{DECC9CCA-8386-4D88-B03D-E024FA4FDFC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F048343-1EA9-44C3-883E-652FAAF0713E}">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Custom</Template>
  <TotalTime>2050</TotalTime>
  <Words>808</Words>
  <Application>Microsoft Office PowerPoint</Application>
  <PresentationFormat>Panorámica</PresentationFormat>
  <Paragraphs>90</Paragraphs>
  <Slides>14</Slides>
  <Notes>13</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14</vt:i4>
      </vt:variant>
    </vt:vector>
  </HeadingPairs>
  <TitlesOfParts>
    <vt:vector size="20" baseType="lpstr">
      <vt:lpstr>Aptos</vt:lpstr>
      <vt:lpstr>Arial</vt:lpstr>
      <vt:lpstr>Calibri</vt:lpstr>
      <vt:lpstr>Calibri Light</vt:lpstr>
      <vt:lpstr>Wingdings</vt:lpstr>
      <vt:lpstr>Personalizar</vt:lpstr>
      <vt:lpstr>Proyecto pEThub</vt:lpstr>
      <vt:lpstr>Integrantes</vt:lpstr>
      <vt:lpstr>DESCRIPCIÓN DEL PROYECTO</vt:lpstr>
      <vt:lpstr>Objetivo general</vt:lpstr>
      <vt:lpstr>Alcance</vt:lpstr>
      <vt:lpstr>requerimientos</vt:lpstr>
      <vt:lpstr>Metodología de trabajo</vt:lpstr>
      <vt:lpstr>Modelo de datos</vt:lpstr>
      <vt:lpstr>Tecnologías USADAS</vt:lpstr>
      <vt:lpstr>Diagrama de arquitectura</vt:lpstr>
      <vt:lpstr>DEMOSTRACIÓN DEL PROYECTO</vt:lpstr>
      <vt:lpstr>Mejoras futuras</vt:lpstr>
      <vt:lpstr>Conclusiones</vt:lpstr>
      <vt:lpstr>Preguntas comisión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Hernán Mauricio</dc:creator>
  <cp:lastModifiedBy>Hernán Mauricio</cp:lastModifiedBy>
  <cp:revision>19</cp:revision>
  <dcterms:created xsi:type="dcterms:W3CDTF">2025-11-29T16:58:19Z</dcterms:created>
  <dcterms:modified xsi:type="dcterms:W3CDTF">2025-12-01T23:37:06Z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